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70" r:id="rId3"/>
    <p:sldId id="257" r:id="rId4"/>
    <p:sldId id="271" r:id="rId5"/>
    <p:sldId id="267" r:id="rId6"/>
    <p:sldId id="273" r:id="rId7"/>
    <p:sldId id="274" r:id="rId8"/>
    <p:sldId id="275" r:id="rId9"/>
    <p:sldId id="268" r:id="rId10"/>
    <p:sldId id="277" r:id="rId11"/>
    <p:sldId id="278" r:id="rId12"/>
    <p:sldId id="281" r:id="rId13"/>
    <p:sldId id="280" r:id="rId14"/>
    <p:sldId id="279" r:id="rId15"/>
    <p:sldId id="258" r:id="rId16"/>
  </p:sldIdLst>
  <p:sldSz cx="12188825"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at Fındıkoğlu" initials="FF" lastIdx="1" clrIdx="0">
    <p:extLst>
      <p:ext uri="{19B8F6BF-5375-455C-9EA6-DF929625EA0E}">
        <p15:presenceInfo xmlns:p15="http://schemas.microsoft.com/office/powerpoint/2012/main" userId="0e09e15e340ac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6" autoAdjust="0"/>
    <p:restoredTop sz="94599" autoAdjust="0"/>
  </p:normalViewPr>
  <p:slideViewPr>
    <p:cSldViewPr>
      <p:cViewPr varScale="1">
        <p:scale>
          <a:sx n="92" d="100"/>
          <a:sy n="92" d="100"/>
        </p:scale>
        <p:origin x="258" y="90"/>
      </p:cViewPr>
      <p:guideLst>
        <p:guide pos="3839"/>
        <p:guide orient="horz" pos="2160"/>
      </p:guideLst>
    </p:cSldViewPr>
  </p:slideViewPr>
  <p:notesTextViewPr>
    <p:cViewPr>
      <p:scale>
        <a:sx n="1" d="1"/>
        <a:sy n="1" d="1"/>
      </p:scale>
      <p:origin x="0" y="0"/>
    </p:cViewPr>
  </p:notesTextViewPr>
  <p:notesViewPr>
    <p:cSldViewPr showGuides="1">
      <p:cViewPr varScale="1">
        <p:scale>
          <a:sx n="88" d="100"/>
          <a:sy n="88" d="100"/>
        </p:scale>
        <p:origin x="307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6251267164645142"/>
          <c:y val="2.806465516497264E-3"/>
          <c:w val="0.73748732835354858"/>
          <c:h val="0.99719353448350279"/>
        </c:manualLayout>
      </c:layout>
      <c:pie3DChart>
        <c:varyColors val="1"/>
        <c:dLbls>
          <c:dLblPos val="inEnd"/>
          <c:showLegendKey val="0"/>
          <c:showVal val="0"/>
          <c:showCatName val="0"/>
          <c:showSerName val="0"/>
          <c:showPercent val="1"/>
          <c:showBubbleSize val="0"/>
          <c:showLeaderLines val="0"/>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E00B9EB3-A4C7-4E01-A571-D4580DBEB9E1}" type="datetime1">
              <a:rPr lang="tr-TR" smtClean="0"/>
              <a:t>07.07.2020</a:t>
            </a:fld>
            <a:endParaRPr lang="tr-TR" dirty="0"/>
          </a:p>
        </p:txBody>
      </p:sp>
      <p:sp>
        <p:nvSpPr>
          <p:cNvPr id="4" name="Alt 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tr-TR" smtClean="0"/>
              <a:t>‹#›</a:t>
            </a:fld>
            <a:endParaRPr lang="tr-T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1F1D2114-C821-4865-9C29-2AD2A184E539}" type="datetime1">
              <a:rPr lang="tr-TR" smtClean="0"/>
              <a:t>07.07.2020</a:t>
            </a:fld>
            <a:endParaRPr lang="tr-TR" dirty="0"/>
          </a:p>
        </p:txBody>
      </p:sp>
      <p:sp>
        <p:nvSpPr>
          <p:cNvPr id="4" name="Slayt Görüntüsü Yer Tutucusu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6" name="Alt 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tr-TR" smtClean="0"/>
              <a:t>‹#›</a:t>
            </a:fld>
            <a:endParaRPr lang="tr-T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1</a:t>
            </a:fld>
            <a:endParaRPr lang="tr-TR" dirty="0"/>
          </a:p>
        </p:txBody>
      </p:sp>
    </p:spTree>
    <p:extLst>
      <p:ext uri="{BB962C8B-B14F-4D97-AF65-F5344CB8AC3E}">
        <p14:creationId xmlns:p14="http://schemas.microsoft.com/office/powerpoint/2010/main" val="1396765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15</a:t>
            </a:fld>
            <a:endParaRPr lang="tr-TR" dirty="0"/>
          </a:p>
        </p:txBody>
      </p:sp>
    </p:spTree>
    <p:extLst>
      <p:ext uri="{BB962C8B-B14F-4D97-AF65-F5344CB8AC3E}">
        <p14:creationId xmlns:p14="http://schemas.microsoft.com/office/powerpoint/2010/main" val="60003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2</a:t>
            </a:fld>
            <a:endParaRPr lang="tr-TR" dirty="0"/>
          </a:p>
        </p:txBody>
      </p:sp>
    </p:spTree>
    <p:extLst>
      <p:ext uri="{BB962C8B-B14F-4D97-AF65-F5344CB8AC3E}">
        <p14:creationId xmlns:p14="http://schemas.microsoft.com/office/powerpoint/2010/main" val="2495003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3</a:t>
            </a:fld>
            <a:endParaRPr lang="tr-TR" dirty="0"/>
          </a:p>
        </p:txBody>
      </p:sp>
    </p:spTree>
    <p:extLst>
      <p:ext uri="{BB962C8B-B14F-4D97-AF65-F5344CB8AC3E}">
        <p14:creationId xmlns:p14="http://schemas.microsoft.com/office/powerpoint/2010/main" val="2688113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4</a:t>
            </a:fld>
            <a:endParaRPr lang="tr-TR" dirty="0"/>
          </a:p>
        </p:txBody>
      </p:sp>
    </p:spTree>
    <p:extLst>
      <p:ext uri="{BB962C8B-B14F-4D97-AF65-F5344CB8AC3E}">
        <p14:creationId xmlns:p14="http://schemas.microsoft.com/office/powerpoint/2010/main" val="1695822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5</a:t>
            </a:fld>
            <a:endParaRPr lang="tr-TR" dirty="0"/>
          </a:p>
        </p:txBody>
      </p:sp>
    </p:spTree>
    <p:extLst>
      <p:ext uri="{BB962C8B-B14F-4D97-AF65-F5344CB8AC3E}">
        <p14:creationId xmlns:p14="http://schemas.microsoft.com/office/powerpoint/2010/main" val="49846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6</a:t>
            </a:fld>
            <a:endParaRPr lang="tr-TR" dirty="0"/>
          </a:p>
        </p:txBody>
      </p:sp>
    </p:spTree>
    <p:extLst>
      <p:ext uri="{BB962C8B-B14F-4D97-AF65-F5344CB8AC3E}">
        <p14:creationId xmlns:p14="http://schemas.microsoft.com/office/powerpoint/2010/main" val="75517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7</a:t>
            </a:fld>
            <a:endParaRPr lang="tr-TR" dirty="0"/>
          </a:p>
        </p:txBody>
      </p:sp>
    </p:spTree>
    <p:extLst>
      <p:ext uri="{BB962C8B-B14F-4D97-AF65-F5344CB8AC3E}">
        <p14:creationId xmlns:p14="http://schemas.microsoft.com/office/powerpoint/2010/main" val="2125544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8</a:t>
            </a:fld>
            <a:endParaRPr lang="tr-TR" dirty="0"/>
          </a:p>
        </p:txBody>
      </p:sp>
    </p:spTree>
    <p:extLst>
      <p:ext uri="{BB962C8B-B14F-4D97-AF65-F5344CB8AC3E}">
        <p14:creationId xmlns:p14="http://schemas.microsoft.com/office/powerpoint/2010/main" val="1966242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01F2A70B-78F2-4DCF-B53B-C990D2FAFB8A}" type="slidenum">
              <a:rPr lang="tr-TR" smtClean="0"/>
              <a:t>9</a:t>
            </a:fld>
            <a:endParaRPr lang="tr-TR" dirty="0"/>
          </a:p>
        </p:txBody>
      </p:sp>
    </p:spTree>
    <p:extLst>
      <p:ext uri="{BB962C8B-B14F-4D97-AF65-F5344CB8AC3E}">
        <p14:creationId xmlns:p14="http://schemas.microsoft.com/office/powerpoint/2010/main" val="3062128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2413" y="1905000"/>
            <a:ext cx="9144000" cy="2667000"/>
          </a:xfrm>
        </p:spPr>
        <p:txBody>
          <a:bodyPr rtlCol="0">
            <a:noAutofit/>
          </a:bodyPr>
          <a:lstStyle>
            <a:lvl1pPr>
              <a:defRPr sz="5400"/>
            </a:lvl1pPr>
          </a:lstStyle>
          <a:p>
            <a:pPr rtl="0"/>
            <a:r>
              <a:rPr lang="tr-TR"/>
              <a:t>Asıl başlık stilini düzenlemek için tıklayın</a:t>
            </a:r>
            <a:endParaRPr lang="tr-TR" dirty="0"/>
          </a:p>
        </p:txBody>
      </p:sp>
      <p:grpSp>
        <p:nvGrpSpPr>
          <p:cNvPr id="256" name="çizgi" descr="Çizgi grafiği"/>
          <p:cNvGrpSpPr/>
          <p:nvPr/>
        </p:nvGrpSpPr>
        <p:grpSpPr bwMode="invGray">
          <a:xfrm>
            <a:off x="1584896" y="4724400"/>
            <a:ext cx="8631936" cy="64008"/>
            <a:chOff x="-4110038" y="2703513"/>
            <a:chExt cx="17394239" cy="160336"/>
          </a:xfrm>
          <a:solidFill>
            <a:schemeClr val="accent1"/>
          </a:solidFill>
        </p:grpSpPr>
        <p:sp>
          <p:nvSpPr>
            <p:cNvPr id="257" name="Serbest Biçimli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58" name="Serbest Biçimli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59" name="Serbest Biçimli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0" name="Serbest Biçimli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1" name="Serbest Biçimli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2" name="Serbest Biçimli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3" name="Serbest Biçimli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4" name="Serbest Biçimli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5" name="Serbest Biçimli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6" name="Serbest Biçimli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7" name="Serbest Biçimli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8" name="Serbest Biçimli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9" name="Serbest Biçimli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0" name="Serbest Biçimli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1" name="Serbest Biçimli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2" name="Serbest Biçimli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3" name="Serbest Biçimli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4" name="Serbest Biçimli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5" name="Serbest Biçimli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6" name="Serbest Biçimli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7" name="Serbest Biçimli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8" name="Serbest Biçimli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9" name="Serbest Biçimli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0" name="Serbest Biçimli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1" name="Serbest Biçimli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2" name="Serbest Biçimli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3" name="Serbest Biçimli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4" name="Serbest Biçimli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5" name="Serbest Biçimli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6" name="Serbest Biçimli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7" name="Serbest Biçimli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8" name="Serbest Biçimli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9" name="Serbest Biçimli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0" name="Serbest Biçimli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1" name="Serbest Biçimli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2" name="Serbest Biçimli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3" name="Serbest Biçimli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4" name="Serbest Biçimli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5" name="Serbest Biçimli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6" name="Serbest Biçimli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7" name="Serbest Biçimli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8" name="Serbest Biçimli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9" name="Serbest Biçimli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0" name="Serbest Biçimli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1" name="Serbest Biçimli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2" name="Serbest Biçimli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3" name="Serbest Biçimli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4" name="Serbest Biçimli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5" name="Serbest Biçimli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6" name="Serbest Biçimli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7" name="Serbest Biçimli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8" name="Serbest Biçimli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9" name="Serbest Biçimli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0" name="Serbest Biçimli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1" name="Serbest Biçimli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2" name="Serbest Biçimli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3" name="Serbest Biçimli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4" name="Serbest Biçimli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5" name="Serbest Biçimli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6" name="Serbest Biçimli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7" name="Serbest Biçimli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8" name="Serbest Biçimli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9" name="Serbest Biçimli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0" name="Serbest Biçimli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1" name="Serbest Biçimli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2" name="Serbest Biçimli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3" name="Serbest Biçimli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4" name="Serbest Biçimli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5" name="Serbest Biçimli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6" name="Serbest Biçimli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7" name="Serbest Biçimli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8" name="Serbest Biçimli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9" name="Serbest Biçimli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0" name="Serbest Biçimli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1" name="Serbest Biçimli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2" name="Serbest Biçimli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3" name="Serbest Biçimli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4" name="Serbest Biçimli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5" name="Serbest Biçimli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6" name="Serbest Biçimli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7" name="Serbest Biçimli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8" name="Serbest Biçimli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9" name="Serbest Biçimli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0" name="Serbest Biçimli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1" name="Serbest Biçimli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2" name="Serbest Biçimli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3" name="Serbest Biçimli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4" name="Serbest Biçimli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5" name="Serbest Biçimli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6" name="Serbest Biçimli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7" name="Serbest Biçimli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8" name="Serbest Biçimli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9" name="Serbest Biçimli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0" name="Serbest Biçimli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1" name="Serbest Biçimli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2" name="Serbest Biçimli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3" name="Serbest Biçimli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4" name="Serbest Biçimli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5" name="Serbest Biçimli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6" name="Serbest Biçimli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7" name="Serbest Biçimli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8" name="Serbest Biçimli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9" name="Serbest Biçimli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0" name="Serbest Biçimli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1" name="Serbest Biçimli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2" name="Serbest Biçimli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3" name="Serbest Biçimli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4" name="Serbest Biçimli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5" name="Serbest Biçimli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6" name="Serbest Biçimli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7" name="Serbest Biçimli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8" name="Serbest Biçimli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9" name="Serbest Biçimli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0" name="Serbest Biçimli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1" name="Serbest Biçimli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2" name="Serbest Biçimli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3" name="Serbest Biçimli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4" name="Serbest Biçimli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5" name="Serbest Biçimli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6" name="Serbest Biçimli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7" name="Serbest Biçimli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8" name="Serbest Biçimli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9" name="Serbest Biçimli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grpSp>
      <p:sp>
        <p:nvSpPr>
          <p:cNvPr id="3" name="Alt Başlık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tr-TR"/>
              <a:t>Asıl alt başlık stilini düzenlemek için tıklayın</a:t>
            </a:r>
            <a:endParaRPr lang="tr-TR"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grpSp>
        <p:nvGrpSpPr>
          <p:cNvPr id="7" name="çizgi" descr="Çizgi grafiği"/>
          <p:cNvGrpSpPr/>
          <p:nvPr/>
        </p:nvGrpSpPr>
        <p:grpSpPr bwMode="invGray">
          <a:xfrm>
            <a:off x="1522413" y="1514475"/>
            <a:ext cx="10569575" cy="64008"/>
            <a:chOff x="1522413" y="1514475"/>
            <a:chExt cx="10569575" cy="64008"/>
          </a:xfrm>
        </p:grpSpPr>
        <p:sp>
          <p:nvSpPr>
            <p:cNvPr id="8" name="Serbest Biçimli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 name="Serbest Biçimli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0" name="Serbest Biçimli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1"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2"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3"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4"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5"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4"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5"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6"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7"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8"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9"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0"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1"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2"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3"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4"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5"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6"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7"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8"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9"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0"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1"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2"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3"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4"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5"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6"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7"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8"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9"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0"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1"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2"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3"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4"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5"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6"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7"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8"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9"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0"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1"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3" name="Dikey Metin Yer Tutucusu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bilgi Yer Tutucusu 4"/>
          <p:cNvSpPr>
            <a:spLocks noGrp="1"/>
          </p:cNvSpPr>
          <p:nvPr>
            <p:ph type="ftr" sz="quarter" idx="11"/>
          </p:nvPr>
        </p:nvSpPr>
        <p:spPr/>
        <p:txBody>
          <a:bodyPr rtlCol="0"/>
          <a:lstStyle/>
          <a:p>
            <a:pPr rtl="0"/>
            <a:endParaRPr lang="tr-TR" dirty="0"/>
          </a:p>
        </p:txBody>
      </p:sp>
      <p:sp>
        <p:nvSpPr>
          <p:cNvPr id="4" name="Tarih Yer Tutucusu 3"/>
          <p:cNvSpPr>
            <a:spLocks noGrp="1"/>
          </p:cNvSpPr>
          <p:nvPr>
            <p:ph type="dt" sz="half" idx="10"/>
          </p:nvPr>
        </p:nvSpPr>
        <p:spPr/>
        <p:txBody>
          <a:bodyPr rtlCol="0"/>
          <a:lstStyle/>
          <a:p>
            <a:pPr rtl="0"/>
            <a:fld id="{CCEFE084-84C7-4ACD-AA97-CC4F85FC341A}" type="datetime1">
              <a:rPr lang="tr-TR" smtClean="0"/>
              <a:t>07.07.2020</a:t>
            </a:fld>
            <a:endParaRPr lang="tr-TR" dirty="0"/>
          </a:p>
        </p:txBody>
      </p:sp>
      <p:sp>
        <p:nvSpPr>
          <p:cNvPr id="6" name="Slayt Numarası Yer Tutucusu 5"/>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0361612" y="274639"/>
            <a:ext cx="1371600" cy="5901747"/>
          </a:xfrm>
        </p:spPr>
        <p:txBody>
          <a:bodyPr vert="eaVert" rtlCol="0"/>
          <a:lstStyle/>
          <a:p>
            <a:pPr rtl="0"/>
            <a:r>
              <a:rPr lang="tr-TR"/>
              <a:t>Asıl başlık stilini düzenlemek için tıklayın</a:t>
            </a:r>
            <a:endParaRPr lang="tr-TR" dirty="0"/>
          </a:p>
        </p:txBody>
      </p:sp>
      <p:grpSp>
        <p:nvGrpSpPr>
          <p:cNvPr id="7" name="çizgi" descr="Çizgi grafiği"/>
          <p:cNvGrpSpPr/>
          <p:nvPr/>
        </p:nvGrpSpPr>
        <p:grpSpPr bwMode="invGray">
          <a:xfrm rot="5400000">
            <a:off x="6864412" y="3472598"/>
            <a:ext cx="6492240" cy="64008"/>
            <a:chOff x="1522413" y="1514475"/>
            <a:chExt cx="10569575" cy="64008"/>
          </a:xfrm>
        </p:grpSpPr>
        <p:sp>
          <p:nvSpPr>
            <p:cNvPr id="8" name="Serbest Biçimli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 name="Serbest Biçimli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0" name="Serbest Biçimli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1"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2"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3"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4"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5"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4"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5"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6"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7"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8"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9"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0"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1"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2"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3"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4"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5"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6"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7"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8"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39"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0"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1"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2"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3"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4"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5"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6"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7"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8"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49"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0"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1"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2"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3"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4"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5"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6"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7"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8"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59"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0"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1"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3" name="Dikey Metin Yer Tutucusu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5" name="Alt Bilgi Yer Tutucusu 4"/>
          <p:cNvSpPr>
            <a:spLocks noGrp="1"/>
          </p:cNvSpPr>
          <p:nvPr>
            <p:ph type="ftr" sz="quarter" idx="11"/>
          </p:nvPr>
        </p:nvSpPr>
        <p:spPr/>
        <p:txBody>
          <a:bodyPr rtlCol="0"/>
          <a:lstStyle/>
          <a:p>
            <a:pPr rtl="0"/>
            <a:endParaRPr lang="tr-TR" dirty="0"/>
          </a:p>
        </p:txBody>
      </p:sp>
      <p:sp>
        <p:nvSpPr>
          <p:cNvPr id="4" name="Tarih Yer Tutucusu 3"/>
          <p:cNvSpPr>
            <a:spLocks noGrp="1"/>
          </p:cNvSpPr>
          <p:nvPr>
            <p:ph type="dt" sz="half" idx="10"/>
          </p:nvPr>
        </p:nvSpPr>
        <p:spPr/>
        <p:txBody>
          <a:bodyPr rtlCol="0"/>
          <a:lstStyle/>
          <a:p>
            <a:pPr rtl="0"/>
            <a:fld id="{035659C3-CFD7-491E-A329-F275E2F0DDFD}" type="datetime1">
              <a:rPr lang="tr-TR" smtClean="0"/>
              <a:t>07.07.2020</a:t>
            </a:fld>
            <a:endParaRPr lang="tr-TR" dirty="0"/>
          </a:p>
        </p:txBody>
      </p:sp>
      <p:sp>
        <p:nvSpPr>
          <p:cNvPr id="6" name="Slayt Numarası Yer Tutucusu 5"/>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9143998" cy="1020762"/>
          </a:xfrm>
        </p:spPr>
        <p:txBody>
          <a:bodyPr rtlCol="0"/>
          <a:lstStyle/>
          <a:p>
            <a:pPr rtl="0"/>
            <a:r>
              <a:rPr lang="tr-TR"/>
              <a:t>Asıl başlık stilini düzenlemek için tıklayın</a:t>
            </a:r>
            <a:endParaRPr lang="tr-TR" dirty="0"/>
          </a:p>
        </p:txBody>
      </p:sp>
      <p:grpSp>
        <p:nvGrpSpPr>
          <p:cNvPr id="167" name="çizgi" descr="Çizgi grafiği"/>
          <p:cNvGrpSpPr/>
          <p:nvPr/>
        </p:nvGrpSpPr>
        <p:grpSpPr bwMode="invGray">
          <a:xfrm>
            <a:off x="1522413" y="1514475"/>
            <a:ext cx="10569575" cy="64008"/>
            <a:chOff x="1522413" y="1514475"/>
            <a:chExt cx="10569575" cy="64008"/>
          </a:xfrm>
        </p:grpSpPr>
        <p:sp>
          <p:nvSpPr>
            <p:cNvPr id="168" name="Serbest Biçimli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9" name="Serbest Biçimli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0" name="Serbest Biçimli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1"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2"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3"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4"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5"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6"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7"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8"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9"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0"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1"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2"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3"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4"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5"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6"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7"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8"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9"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0"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1"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2"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3"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4"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5"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6"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7"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8"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9"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0"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1"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2"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3"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4"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5"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6"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7"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8"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9"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0"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1"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2"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3"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4"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5"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6"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7"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8"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9"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0"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1"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2"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3"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4"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5"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6"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7"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8"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9"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0"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1"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2"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3"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4"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5"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6"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7"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8"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9"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40"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41"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3" name="İçerik Yer Tutucusu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Altbilgi Yer Tutucusu 4"/>
          <p:cNvSpPr>
            <a:spLocks noGrp="1"/>
          </p:cNvSpPr>
          <p:nvPr>
            <p:ph type="ftr" sz="quarter" idx="11"/>
          </p:nvPr>
        </p:nvSpPr>
        <p:spPr/>
        <p:txBody>
          <a:bodyPr rtlCol="0"/>
          <a:lstStyle/>
          <a:p>
            <a:pPr rtl="0"/>
            <a:endParaRPr lang="tr-TR" dirty="0"/>
          </a:p>
        </p:txBody>
      </p:sp>
      <p:sp>
        <p:nvSpPr>
          <p:cNvPr id="4" name="Tarih Yer Tutucusu 3"/>
          <p:cNvSpPr>
            <a:spLocks noGrp="1"/>
          </p:cNvSpPr>
          <p:nvPr>
            <p:ph type="dt" sz="half" idx="10"/>
          </p:nvPr>
        </p:nvSpPr>
        <p:spPr/>
        <p:txBody>
          <a:bodyPr rtlCol="0"/>
          <a:lstStyle/>
          <a:p>
            <a:pPr rtl="0"/>
            <a:fld id="{F3B61B9D-3BEB-4885-8337-AB645F3B0260}" type="datetime1">
              <a:rPr lang="tr-TR" smtClean="0"/>
              <a:t>07.07.2020</a:t>
            </a:fld>
            <a:endParaRPr lang="tr-TR" dirty="0"/>
          </a:p>
        </p:txBody>
      </p:sp>
      <p:sp>
        <p:nvSpPr>
          <p:cNvPr id="6" name="Slayt Numarası Yer Tutucusu 5"/>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tr-TR"/>
              <a:t>Asıl başlık stilini düzenlemek için tıklayın</a:t>
            </a:r>
            <a:endParaRPr lang="tr-TR" dirty="0"/>
          </a:p>
        </p:txBody>
      </p:sp>
      <p:grpSp>
        <p:nvGrpSpPr>
          <p:cNvPr id="255" name="çizgi" descr="Çizgi grafiği"/>
          <p:cNvGrpSpPr/>
          <p:nvPr/>
        </p:nvGrpSpPr>
        <p:grpSpPr bwMode="invGray">
          <a:xfrm>
            <a:off x="1584896" y="4724400"/>
            <a:ext cx="8631936" cy="64008"/>
            <a:chOff x="-4110038" y="2703513"/>
            <a:chExt cx="17394239" cy="160336"/>
          </a:xfrm>
          <a:solidFill>
            <a:schemeClr val="accent1"/>
          </a:solidFill>
        </p:grpSpPr>
        <p:sp>
          <p:nvSpPr>
            <p:cNvPr id="256" name="Serbest Biçimli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57" name="Serbest Biçimli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58" name="Serbest Biçimli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59" name="Serbest Biçimli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0" name="Serbest Biçimli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1" name="Serbest Biçimli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2" name="Serbest Biçimli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3" name="Serbest Biçimli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4" name="Serbest Biçimli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5" name="Serbest Biçimli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6" name="Serbest Biçimli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7" name="Serbest Biçimli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8" name="Serbest Biçimli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69" name="Serbest Biçimli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0" name="Serbest Biçimli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1" name="Serbest Biçimli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2" name="Serbest Biçimli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3" name="Serbest Biçimli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4" name="Serbest Biçimli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5" name="Serbest Biçimli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6" name="Serbest Biçimli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7" name="Serbest Biçimli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8" name="Serbest Biçimli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79" name="Serbest Biçimli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0" name="Serbest Biçimli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1" name="Serbest Biçimli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2" name="Serbest Biçimli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3" name="Serbest Biçimli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4" name="Serbest Biçimli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5" name="Serbest Biçimli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6" name="Serbest Biçimli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7" name="Serbest Biçimli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8" name="Serbest Biçimli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89" name="Serbest Biçimli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0" name="Serbest Biçimli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1" name="Serbest Biçimli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2" name="Serbest Biçimli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3" name="Serbest Biçimli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4" name="Serbest Biçimli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5" name="Serbest Biçimli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6" name="Serbest Biçimli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7" name="Serbest Biçimli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8" name="Serbest Biçimli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299" name="Serbest Biçimli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0" name="Serbest Biçimli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1" name="Serbest Biçimli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2" name="Serbest Biçimli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3" name="Serbest Biçimli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4" name="Serbest Biçimli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5" name="Serbest Biçimli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6" name="Serbest Biçimli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7" name="Serbest Biçimli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8" name="Serbest Biçimli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09" name="Serbest Biçimli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0" name="Serbest Biçimli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1" name="Serbest Biçimli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2" name="Serbest Biçimli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3" name="Serbest Biçimli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4" name="Serbest Biçimli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5" name="Serbest Biçimli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6" name="Serbest Biçimli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7" name="Serbest Biçimli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8" name="Serbest Biçimli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19" name="Serbest Biçimli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0" name="Serbest Biçimli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1" name="Serbest Biçimli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2" name="Serbest Biçimli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3" name="Serbest Biçimli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4" name="Serbest Biçimli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5" name="Serbest Biçimli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6" name="Serbest Biçimli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7" name="Serbest Biçimli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8" name="Serbest Biçimli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29" name="Serbest Biçimli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0" name="Serbest Biçimli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1" name="Serbest Biçimli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2" name="Serbest Biçimli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3" name="Serbest Biçimli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4" name="Serbest Biçimli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5" name="Serbest Biçimli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6" name="Serbest Biçimli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7" name="Serbest Biçimli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8" name="Serbest Biçimli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39" name="Serbest Biçimli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0" name="Serbest Biçimli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1" name="Serbest Biçimli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2" name="Serbest Biçimli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3" name="Serbest Biçimli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4" name="Serbest Biçimli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5" name="Serbest Biçimli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6" name="Serbest Biçimli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7" name="Serbest Biçimli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8" name="Serbest Biçimli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49" name="Serbest Biçimli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0" name="Serbest Biçimli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1" name="Serbest Biçimli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2" name="Serbest Biçimli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3" name="Serbest Biçimli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4" name="Serbest Biçimli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5" name="Serbest Biçimli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6" name="Serbest Biçimli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7" name="Serbest Biçimli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8" name="Serbest Biçimli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59" name="Serbest Biçimli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0" name="Serbest Biçimli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1" name="Serbest Biçimli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2" name="Serbest Biçimli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3" name="Serbest Biçimli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4" name="Serbest Biçimli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5" name="Serbest Biçimli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6" name="Serbest Biçimli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7" name="Serbest Biçimli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8" name="Serbest Biçimli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69" name="Serbest Biçimli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0" name="Serbest Biçimli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1" name="Serbest Biçimli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2" name="Serbest Biçimli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3" name="Serbest Biçimli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4" name="Serbest Biçimli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5" name="Serbest Biçimli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6" name="Serbest Biçimli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7" name="Serbest Biçimli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sp>
          <p:nvSpPr>
            <p:cNvPr id="378" name="Serbest Biçimli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p>
          </p:txBody>
        </p:sp>
      </p:grpSp>
      <p:sp>
        <p:nvSpPr>
          <p:cNvPr id="3" name="Metin Yer Tutucusu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tr-TR"/>
              <a:t>Asıl metin stillerini düzenlemek için tıklayın</a:t>
            </a:r>
          </a:p>
        </p:txBody>
      </p:sp>
      <p:sp>
        <p:nvSpPr>
          <p:cNvPr id="5" name="Alt Bilgi Yer Tutucusu 4"/>
          <p:cNvSpPr>
            <a:spLocks noGrp="1"/>
          </p:cNvSpPr>
          <p:nvPr>
            <p:ph type="ftr" sz="quarter" idx="11"/>
          </p:nvPr>
        </p:nvSpPr>
        <p:spPr/>
        <p:txBody>
          <a:bodyPr rtlCol="0"/>
          <a:lstStyle/>
          <a:p>
            <a:pPr rtl="0"/>
            <a:endParaRPr lang="tr-TR" dirty="0"/>
          </a:p>
        </p:txBody>
      </p:sp>
      <p:sp>
        <p:nvSpPr>
          <p:cNvPr id="4" name="Tarih Yer Tutucusu 3"/>
          <p:cNvSpPr>
            <a:spLocks noGrp="1"/>
          </p:cNvSpPr>
          <p:nvPr>
            <p:ph type="dt" sz="half" idx="10"/>
          </p:nvPr>
        </p:nvSpPr>
        <p:spPr/>
        <p:txBody>
          <a:bodyPr rtlCol="0"/>
          <a:lstStyle/>
          <a:p>
            <a:pPr rtl="0"/>
            <a:fld id="{3F9CA54D-8C3A-4651-AE5F-32A66F924CF9}" type="datetime1">
              <a:rPr lang="tr-TR" smtClean="0"/>
              <a:t>07.07.2020</a:t>
            </a:fld>
            <a:endParaRPr lang="tr-TR" dirty="0"/>
          </a:p>
        </p:txBody>
      </p:sp>
      <p:sp>
        <p:nvSpPr>
          <p:cNvPr id="6" name="Slayt Numarası Yer Tutucusu 5"/>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9143998" cy="1020762"/>
          </a:xfrm>
        </p:spPr>
        <p:txBody>
          <a:bodyPr rtlCol="0"/>
          <a:lstStyle/>
          <a:p>
            <a:pPr rtl="0"/>
            <a:r>
              <a:rPr lang="tr-TR"/>
              <a:t>Asıl başlık stilini düzenlemek için tıklayın</a:t>
            </a:r>
            <a:endParaRPr lang="tr-TR" dirty="0"/>
          </a:p>
        </p:txBody>
      </p:sp>
      <p:grpSp>
        <p:nvGrpSpPr>
          <p:cNvPr id="158" name="çizgi" descr="Çizgi grafiği"/>
          <p:cNvGrpSpPr/>
          <p:nvPr/>
        </p:nvGrpSpPr>
        <p:grpSpPr bwMode="invGray">
          <a:xfrm>
            <a:off x="1522413" y="1514475"/>
            <a:ext cx="10569575" cy="64008"/>
            <a:chOff x="1522413" y="1514475"/>
            <a:chExt cx="10569575" cy="64008"/>
          </a:xfrm>
        </p:grpSpPr>
        <p:sp>
          <p:nvSpPr>
            <p:cNvPr id="159" name="Serbest Biçimli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0" name="Serbest Biçimli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1" name="Serbest Biçimli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2"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3"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4"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5"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6"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7"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8"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9"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0"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1"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2"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3"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4"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5"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6"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7"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8"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9"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0"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1"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2"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3"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4"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5"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6"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7"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8"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9"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0"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1"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2"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3"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4"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5"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6"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7"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8"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9"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0"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1"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2"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3"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4"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5"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6"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7"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8"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9"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0"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1"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2"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3"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4"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5"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6"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7"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8"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9"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0"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1"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2"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3"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4"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5"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6"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7"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8"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9"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0"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1"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2"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3" name="İçerik Yer Tutucusu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İçerik Yer Tutucusu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6" name="Alt Bilgi Yer Tutucusu 5"/>
          <p:cNvSpPr>
            <a:spLocks noGrp="1"/>
          </p:cNvSpPr>
          <p:nvPr>
            <p:ph type="ftr" sz="quarter" idx="11"/>
          </p:nvPr>
        </p:nvSpPr>
        <p:spPr/>
        <p:txBody>
          <a:bodyPr rtlCol="0"/>
          <a:lstStyle/>
          <a:p>
            <a:pPr rtl="0"/>
            <a:endParaRPr lang="tr-TR" dirty="0"/>
          </a:p>
        </p:txBody>
      </p:sp>
      <p:sp>
        <p:nvSpPr>
          <p:cNvPr id="5" name="Tarih Yer Tutucusu 4"/>
          <p:cNvSpPr>
            <a:spLocks noGrp="1"/>
          </p:cNvSpPr>
          <p:nvPr>
            <p:ph type="dt" sz="half" idx="10"/>
          </p:nvPr>
        </p:nvSpPr>
        <p:spPr/>
        <p:txBody>
          <a:bodyPr rtlCol="0"/>
          <a:lstStyle/>
          <a:p>
            <a:pPr rtl="0"/>
            <a:fld id="{1EEF4061-7DB4-4D9F-919E-A2AFA031A789}" type="datetime1">
              <a:rPr lang="tr-TR" smtClean="0"/>
              <a:t>07.07.2020</a:t>
            </a:fld>
            <a:endParaRPr lang="tr-TR" dirty="0"/>
          </a:p>
        </p:txBody>
      </p:sp>
      <p:sp>
        <p:nvSpPr>
          <p:cNvPr id="7" name="Slayt Numarası Yer Tutucusu 6"/>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9143998" cy="1020762"/>
          </a:xfrm>
        </p:spPr>
        <p:txBody>
          <a:bodyPr rtlCol="0"/>
          <a:lstStyle>
            <a:lvl1pPr>
              <a:defRPr/>
            </a:lvl1pPr>
          </a:lstStyle>
          <a:p>
            <a:pPr rtl="0"/>
            <a:r>
              <a:rPr lang="tr-TR"/>
              <a:t>Asıl başlık stilini düzenlemek için tıklayın</a:t>
            </a:r>
            <a:endParaRPr lang="tr-TR" dirty="0"/>
          </a:p>
        </p:txBody>
      </p:sp>
      <p:grpSp>
        <p:nvGrpSpPr>
          <p:cNvPr id="160" name="çizgi" descr="Çizgi grafiği"/>
          <p:cNvGrpSpPr/>
          <p:nvPr/>
        </p:nvGrpSpPr>
        <p:grpSpPr bwMode="invGray">
          <a:xfrm>
            <a:off x="1522413" y="1514475"/>
            <a:ext cx="10569575" cy="64008"/>
            <a:chOff x="1522413" y="1514475"/>
            <a:chExt cx="10569575" cy="64008"/>
          </a:xfrm>
        </p:grpSpPr>
        <p:sp>
          <p:nvSpPr>
            <p:cNvPr id="161" name="Serbest Biçimli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2" name="Serbest Biçimli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3" name="Serbest Biçimli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4"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5"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6"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7"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8"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9"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0"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1"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2"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3"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4"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5"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6"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7"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8"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9"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0"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1"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2"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3"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4"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5"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6"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7"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8"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9"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0"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1"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2"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3"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4"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5"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6"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7"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8"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9"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0"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1"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2"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3"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4"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5"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6"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7"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8"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9"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0"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1"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2"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3"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4"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5"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6"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7"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8"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9"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0"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1"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2"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3"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4"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5"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6"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7"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8"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9"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0"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1"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2"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3"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4"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3" name="Metin Yer Tutucusu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4" name="İçerik Yer Tutucusu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5" name="Metin Yer Tutucusu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r-TR"/>
              <a:t>Asıl metin stillerini düzenlemek için tıklayın</a:t>
            </a:r>
          </a:p>
        </p:txBody>
      </p:sp>
      <p:sp>
        <p:nvSpPr>
          <p:cNvPr id="8" name="Alt Bilgi Yer Tutucusu 7"/>
          <p:cNvSpPr>
            <a:spLocks noGrp="1"/>
          </p:cNvSpPr>
          <p:nvPr>
            <p:ph type="ftr" sz="quarter" idx="11"/>
          </p:nvPr>
        </p:nvSpPr>
        <p:spPr/>
        <p:txBody>
          <a:bodyPr rtlCol="0"/>
          <a:lstStyle/>
          <a:p>
            <a:pPr rtl="0"/>
            <a:endParaRPr lang="tr-TR" dirty="0"/>
          </a:p>
        </p:txBody>
      </p:sp>
      <p:sp>
        <p:nvSpPr>
          <p:cNvPr id="7" name="Tarih Yer Tutucusu 6"/>
          <p:cNvSpPr>
            <a:spLocks noGrp="1"/>
          </p:cNvSpPr>
          <p:nvPr>
            <p:ph type="dt" sz="half" idx="10"/>
          </p:nvPr>
        </p:nvSpPr>
        <p:spPr/>
        <p:txBody>
          <a:bodyPr rtlCol="0"/>
          <a:lstStyle/>
          <a:p>
            <a:pPr rtl="0"/>
            <a:fld id="{450A6235-1FEF-4760-98CF-8ECF9AB2CA71}" type="datetime1">
              <a:rPr lang="tr-TR" smtClean="0"/>
              <a:t>07.07.2020</a:t>
            </a:fld>
            <a:endParaRPr lang="tr-TR" dirty="0"/>
          </a:p>
        </p:txBody>
      </p:sp>
      <p:sp>
        <p:nvSpPr>
          <p:cNvPr id="9" name="Slayt Numarası Yer Tutucusu 8"/>
          <p:cNvSpPr>
            <a:spLocks noGrp="1"/>
          </p:cNvSpPr>
          <p:nvPr>
            <p:ph type="sldNum" sz="quarter" idx="12"/>
          </p:nvPr>
        </p:nvSpPr>
        <p:spPr/>
        <p:txBody>
          <a:bodyPr rtlCol="0"/>
          <a:lstStyle/>
          <a:p>
            <a:pPr rtl="0"/>
            <a:fld id="{25BA54BD-C84D-46CE-8B72-31BFB26ABA43}" type="slidenum">
              <a:rPr lang="tr-TR" smtClean="0"/>
              <a:t>‹#›</a:t>
            </a:fld>
            <a:endParaRPr lang="tr-TR" dirty="0"/>
          </a:p>
        </p:txBody>
      </p:sp>
      <p:sp>
        <p:nvSpPr>
          <p:cNvPr id="85" name="İçerik Yer Tutucusu 3"/>
          <p:cNvSpPr>
            <a:spLocks noGrp="1"/>
          </p:cNvSpPr>
          <p:nvPr>
            <p:ph sz="half" idx="13"/>
          </p:nvPr>
        </p:nvSpPr>
        <p:spPr>
          <a:xfrm>
            <a:off x="6246812"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a:t>Asıl başlık stilini düzenlemek için tıklayın</a:t>
            </a:r>
            <a:endParaRPr lang="tr-TR" dirty="0"/>
          </a:p>
        </p:txBody>
      </p:sp>
      <p:grpSp>
        <p:nvGrpSpPr>
          <p:cNvPr id="156" name="çizgi" descr="Çizgi grafiği"/>
          <p:cNvGrpSpPr/>
          <p:nvPr/>
        </p:nvGrpSpPr>
        <p:grpSpPr bwMode="invGray">
          <a:xfrm>
            <a:off x="1522413" y="1514475"/>
            <a:ext cx="10569575" cy="64008"/>
            <a:chOff x="1522413" y="1514475"/>
            <a:chExt cx="10569575" cy="64008"/>
          </a:xfrm>
        </p:grpSpPr>
        <p:sp>
          <p:nvSpPr>
            <p:cNvPr id="157" name="Serbest Biçimli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58" name="Serbest Biçimli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59" name="Serbest Biçimli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0"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1"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2"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3"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4"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5"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6"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7"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8"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69"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0"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1"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2"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3"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4"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5"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6"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7"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8"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79"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0"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1"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2"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3"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4"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5"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6"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7"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8"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89"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0"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1"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2"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3"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4"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5"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6"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7"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8"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199"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0"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1"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2"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3"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4"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5"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6"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7"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8"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09"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0"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1"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2"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3"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4"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5"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6"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7"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8"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19"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0"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1"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2"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3"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4"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5"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6"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7"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8"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29"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230"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sp>
        <p:nvSpPr>
          <p:cNvPr id="4" name="Alt Bilgi Yer Tutucusu 3"/>
          <p:cNvSpPr>
            <a:spLocks noGrp="1"/>
          </p:cNvSpPr>
          <p:nvPr>
            <p:ph type="ftr" sz="quarter" idx="11"/>
          </p:nvPr>
        </p:nvSpPr>
        <p:spPr/>
        <p:txBody>
          <a:bodyPr rtlCol="0"/>
          <a:lstStyle/>
          <a:p>
            <a:pPr rtl="0"/>
            <a:endParaRPr lang="tr-TR" dirty="0"/>
          </a:p>
        </p:txBody>
      </p:sp>
      <p:sp>
        <p:nvSpPr>
          <p:cNvPr id="3" name="Tarih Yer Tutucusu 2"/>
          <p:cNvSpPr>
            <a:spLocks noGrp="1"/>
          </p:cNvSpPr>
          <p:nvPr>
            <p:ph type="dt" sz="half" idx="10"/>
          </p:nvPr>
        </p:nvSpPr>
        <p:spPr/>
        <p:txBody>
          <a:bodyPr rtlCol="0"/>
          <a:lstStyle/>
          <a:p>
            <a:pPr rtl="0"/>
            <a:fld id="{937A487C-0166-4C8B-B4B5-75143DCBCA8D}" type="datetime1">
              <a:rPr lang="tr-TR" smtClean="0"/>
              <a:t>07.07.2020</a:t>
            </a:fld>
            <a:endParaRPr lang="tr-TR" dirty="0"/>
          </a:p>
        </p:txBody>
      </p:sp>
      <p:sp>
        <p:nvSpPr>
          <p:cNvPr id="5" name="Slayt Numarası Yer Tutucusu 4"/>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3" name="Alt Bilgi Yer Tutucusu 2"/>
          <p:cNvSpPr>
            <a:spLocks noGrp="1"/>
          </p:cNvSpPr>
          <p:nvPr>
            <p:ph type="ftr" sz="quarter" idx="11"/>
          </p:nvPr>
        </p:nvSpPr>
        <p:spPr/>
        <p:txBody>
          <a:bodyPr rtlCol="0"/>
          <a:lstStyle/>
          <a:p>
            <a:pPr rtl="0"/>
            <a:endParaRPr lang="tr-TR" dirty="0"/>
          </a:p>
        </p:txBody>
      </p:sp>
      <p:sp>
        <p:nvSpPr>
          <p:cNvPr id="2" name="Tarih Yer Tutucusu 1"/>
          <p:cNvSpPr>
            <a:spLocks noGrp="1"/>
          </p:cNvSpPr>
          <p:nvPr>
            <p:ph type="dt" sz="half" idx="10"/>
          </p:nvPr>
        </p:nvSpPr>
        <p:spPr/>
        <p:txBody>
          <a:bodyPr rtlCol="0"/>
          <a:lstStyle/>
          <a:p>
            <a:pPr rtl="0"/>
            <a:fld id="{7459CB71-A860-432B-BAE4-95D877574074}" type="datetime1">
              <a:rPr lang="tr-TR" smtClean="0"/>
              <a:t>07.07.2020</a:t>
            </a:fld>
            <a:endParaRPr lang="tr-TR" dirty="0"/>
          </a:p>
        </p:txBody>
      </p:sp>
      <p:sp>
        <p:nvSpPr>
          <p:cNvPr id="4" name="Slayt Numarası Yer Tutucusu 3"/>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tr-TR"/>
              <a:t>Asıl başlık stilini düzenlemek için tıklayın</a:t>
            </a:r>
            <a:endParaRPr lang="tr-TR" dirty="0"/>
          </a:p>
        </p:txBody>
      </p:sp>
      <p:sp>
        <p:nvSpPr>
          <p:cNvPr id="4" name="Metin Yer Tutucusu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3" name="İçerik Yer Tutucusu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grpSp>
        <p:nvGrpSpPr>
          <p:cNvPr id="615" name="çerçeve" descr="Kutu grafiği"/>
          <p:cNvGrpSpPr/>
          <p:nvPr/>
        </p:nvGrpSpPr>
        <p:grpSpPr bwMode="invGray">
          <a:xfrm>
            <a:off x="4417839" y="1630821"/>
            <a:ext cx="6291028" cy="4575885"/>
            <a:chOff x="4417839" y="1630821"/>
            <a:chExt cx="6291028" cy="4575885"/>
          </a:xfrm>
        </p:grpSpPr>
        <p:grpSp>
          <p:nvGrpSpPr>
            <p:cNvPr id="616" name="Grup 615"/>
            <p:cNvGrpSpPr/>
            <p:nvPr/>
          </p:nvGrpSpPr>
          <p:grpSpPr bwMode="invGray">
            <a:xfrm>
              <a:off x="5414491" y="1630821"/>
              <a:ext cx="5294376" cy="4114800"/>
              <a:chOff x="3310555" y="716546"/>
              <a:chExt cx="5294376" cy="4114800"/>
            </a:xfrm>
          </p:grpSpPr>
          <p:grpSp>
            <p:nvGrpSpPr>
              <p:cNvPr id="768" name="Grup 767"/>
              <p:cNvGrpSpPr/>
              <p:nvPr/>
            </p:nvGrpSpPr>
            <p:grpSpPr bwMode="invGray">
              <a:xfrm flipH="1">
                <a:off x="3310555" y="737968"/>
                <a:ext cx="5294376" cy="54864"/>
                <a:chOff x="1522413" y="1514475"/>
                <a:chExt cx="10569575" cy="64008"/>
              </a:xfrm>
              <a:solidFill>
                <a:schemeClr val="accent1"/>
              </a:solidFill>
            </p:grpSpPr>
            <p:sp>
              <p:nvSpPr>
                <p:cNvPr id="844" name="Serbest Biçimli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5" name="Serbest Biçimli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6" name="Serbest Biçimli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7"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8"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9"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0"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1"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2"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3"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4"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5"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6"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7"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8"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9"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0"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1"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2"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3"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4"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5"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6"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7"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8"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9"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0"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1"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2"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3"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4"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5"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6"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7"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8"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9"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0"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1"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2"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3"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4"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5"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6"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7"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8"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9"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0"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1"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2"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3"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4"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5"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6"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7"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8"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9"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0"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1"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2"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3"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4"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5"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6"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7"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8"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9"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0"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1"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2"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3"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4"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5"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6"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7"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nvGrpSpPr>
              <p:cNvPr id="769" name="Grup 768"/>
              <p:cNvGrpSpPr/>
              <p:nvPr/>
            </p:nvGrpSpPr>
            <p:grpSpPr bwMode="invGray">
              <a:xfrm rot="16200000" flipH="1">
                <a:off x="6492229" y="2755658"/>
                <a:ext cx="4114800" cy="36576"/>
                <a:chOff x="1522413" y="1514475"/>
                <a:chExt cx="10569575" cy="64008"/>
              </a:xfrm>
              <a:solidFill>
                <a:schemeClr val="accent1"/>
              </a:solidFill>
            </p:grpSpPr>
            <p:sp>
              <p:nvSpPr>
                <p:cNvPr id="770" name="Serbest Biçimli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1" name="Serbest Biçimli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2" name="Serbest Biçimli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3"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4"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5"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6"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7"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8"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9"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0"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1"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2"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3"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4"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5"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6"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7"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8"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9"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0"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1"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2"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3"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4"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5"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6"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7"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8"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9"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0"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1"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2"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3"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4"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5"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6"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7"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8"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9"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0"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1"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2"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3"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4"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5"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6"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7"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8"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9"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0"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1"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2"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3"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4"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5"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6"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7"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8"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9"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0"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1"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2"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3"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4"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5"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6"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7"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8"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9"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0"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1"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2"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3"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grpSp>
          <p:nvGrpSpPr>
            <p:cNvPr id="617" name="Grup 616"/>
            <p:cNvGrpSpPr/>
            <p:nvPr/>
          </p:nvGrpSpPr>
          <p:grpSpPr bwMode="invGray">
            <a:xfrm rot="10800000">
              <a:off x="4417839" y="2091906"/>
              <a:ext cx="5294376" cy="4114800"/>
              <a:chOff x="3310555" y="716546"/>
              <a:chExt cx="5294376" cy="4114800"/>
            </a:xfrm>
          </p:grpSpPr>
          <p:grpSp>
            <p:nvGrpSpPr>
              <p:cNvPr id="618" name="Grup 617"/>
              <p:cNvGrpSpPr/>
              <p:nvPr/>
            </p:nvGrpSpPr>
            <p:grpSpPr bwMode="invGray">
              <a:xfrm flipH="1">
                <a:off x="3310555" y="737968"/>
                <a:ext cx="5294376" cy="54864"/>
                <a:chOff x="1522413" y="1514475"/>
                <a:chExt cx="10569575" cy="64008"/>
              </a:xfrm>
              <a:solidFill>
                <a:schemeClr val="accent1"/>
              </a:solidFill>
            </p:grpSpPr>
            <p:sp>
              <p:nvSpPr>
                <p:cNvPr id="694" name="Serbest Biçimli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5" name="Serbest Biçimli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6" name="Serbest Biçimli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7"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8"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9"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0"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1"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2"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3"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4"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5"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6"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7"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8"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9"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0"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1"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2"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3"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4"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5"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6"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7"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8"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9"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0"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1"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2"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3"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4"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5"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6"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7"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8"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9"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0"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1"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2"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3"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4"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5"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6"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7"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8"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9"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0"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1"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2"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3"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4"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5"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6"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7"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8"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9"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0"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1"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2"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3"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4"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5"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6"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7"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8"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9"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0"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1"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2"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3"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4"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5"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6"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7"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nvGrpSpPr>
              <p:cNvPr id="619" name="Grup 618"/>
              <p:cNvGrpSpPr/>
              <p:nvPr/>
            </p:nvGrpSpPr>
            <p:grpSpPr bwMode="invGray">
              <a:xfrm rot="16200000" flipH="1">
                <a:off x="6492229" y="2755658"/>
                <a:ext cx="4114800" cy="36576"/>
                <a:chOff x="1522413" y="1514475"/>
                <a:chExt cx="10569575" cy="64008"/>
              </a:xfrm>
              <a:solidFill>
                <a:schemeClr val="accent1"/>
              </a:solidFill>
            </p:grpSpPr>
            <p:sp>
              <p:nvSpPr>
                <p:cNvPr id="620" name="Serbest Biçimli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1" name="Serbest Biçimli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2" name="Serbest Biçimli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3"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4"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5"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6"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7"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8"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9"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0"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1"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2"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3"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4"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5"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6"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7"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8"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9"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0"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1"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2"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3"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4"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5"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6"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7"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8"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9"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0"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1"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2"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3"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4"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5"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6"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7"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8"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9"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0"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1"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2"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3"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4"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5"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6"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7"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8"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9"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0"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1"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2"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3"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4"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5"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6"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7"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8"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9"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0"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1"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2"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3"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4"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5"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6"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7"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8"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9"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0"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1"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2"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3"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grpSp>
      <p:sp>
        <p:nvSpPr>
          <p:cNvPr id="6" name="Alt Bilgi Yer Tutucusu 5"/>
          <p:cNvSpPr>
            <a:spLocks noGrp="1"/>
          </p:cNvSpPr>
          <p:nvPr>
            <p:ph type="ftr" sz="quarter" idx="11"/>
          </p:nvPr>
        </p:nvSpPr>
        <p:spPr/>
        <p:txBody>
          <a:bodyPr rtlCol="0"/>
          <a:lstStyle/>
          <a:p>
            <a:pPr rtl="0"/>
            <a:endParaRPr lang="tr-TR" dirty="0"/>
          </a:p>
        </p:txBody>
      </p:sp>
      <p:sp>
        <p:nvSpPr>
          <p:cNvPr id="5" name="Tarih Yer Tutucusu 4"/>
          <p:cNvSpPr>
            <a:spLocks noGrp="1"/>
          </p:cNvSpPr>
          <p:nvPr>
            <p:ph type="dt" sz="half" idx="10"/>
          </p:nvPr>
        </p:nvSpPr>
        <p:spPr/>
        <p:txBody>
          <a:bodyPr rtlCol="0"/>
          <a:lstStyle/>
          <a:p>
            <a:pPr rtl="0"/>
            <a:fld id="{DBD3F002-4154-46A0-BF13-8639CE4642BC}" type="datetime1">
              <a:rPr lang="tr-TR" smtClean="0"/>
              <a:t>07.07.2020</a:t>
            </a:fld>
            <a:endParaRPr lang="tr-TR" dirty="0"/>
          </a:p>
        </p:txBody>
      </p:sp>
      <p:sp>
        <p:nvSpPr>
          <p:cNvPr id="7" name="Slayt Numarası Yer Tutucusu 6"/>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tr-TR"/>
              <a:t>Asıl başlık stilini düzenlemek için tıklayın</a:t>
            </a:r>
            <a:endParaRPr lang="tr-TR" dirty="0"/>
          </a:p>
        </p:txBody>
      </p:sp>
      <p:sp>
        <p:nvSpPr>
          <p:cNvPr id="3" name="Resim Yer Tutucusu 2" descr="Resim eklemek için boş yer tutucu. Yer tutucuya tıklayın ve eklemek istediğiniz resmi seçin."/>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a:t>Resim eklemek için simgeye tıklayın</a:t>
            </a:r>
            <a:endParaRPr lang="tr-TR" dirty="0"/>
          </a:p>
        </p:txBody>
      </p:sp>
      <p:grpSp>
        <p:nvGrpSpPr>
          <p:cNvPr id="614" name="çerçeve" descr="Kutu grafiği"/>
          <p:cNvGrpSpPr/>
          <p:nvPr/>
        </p:nvGrpSpPr>
        <p:grpSpPr bwMode="invGray">
          <a:xfrm flipH="1">
            <a:off x="1447500" y="1630821"/>
            <a:ext cx="6291028" cy="4575885"/>
            <a:chOff x="4417839" y="1630821"/>
            <a:chExt cx="6291028" cy="4575885"/>
          </a:xfrm>
        </p:grpSpPr>
        <p:grpSp>
          <p:nvGrpSpPr>
            <p:cNvPr id="615" name="Grup 614"/>
            <p:cNvGrpSpPr/>
            <p:nvPr/>
          </p:nvGrpSpPr>
          <p:grpSpPr bwMode="invGray">
            <a:xfrm>
              <a:off x="5414491" y="1630821"/>
              <a:ext cx="5294376" cy="4114800"/>
              <a:chOff x="3310555" y="716546"/>
              <a:chExt cx="5294376" cy="4114800"/>
            </a:xfrm>
          </p:grpSpPr>
          <p:grpSp>
            <p:nvGrpSpPr>
              <p:cNvPr id="767" name="Grup 766"/>
              <p:cNvGrpSpPr/>
              <p:nvPr/>
            </p:nvGrpSpPr>
            <p:grpSpPr bwMode="invGray">
              <a:xfrm flipH="1">
                <a:off x="3310555" y="737968"/>
                <a:ext cx="5294376" cy="54864"/>
                <a:chOff x="1522413" y="1514475"/>
                <a:chExt cx="10569575" cy="64008"/>
              </a:xfrm>
              <a:solidFill>
                <a:schemeClr val="accent1"/>
              </a:solidFill>
            </p:grpSpPr>
            <p:sp>
              <p:nvSpPr>
                <p:cNvPr id="843" name="Serbest Biçimli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4" name="Serbest Biçimli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5" name="Serbest Biçimli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6"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7"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8"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9"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0"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1"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2"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3"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4"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5"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6"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7"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8"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59"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0"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1"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2"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3"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4"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5"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6"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7"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8"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69"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0"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1"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2"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3"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4"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5"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6"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7"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8"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79"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0"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1"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2"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3"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4"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5"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6"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7"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8"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89"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0"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1"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2"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3"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4"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5"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6"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7"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8"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99"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0"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1"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2"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3"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4"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5"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6"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7"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8"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09"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0"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1"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2"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3"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4"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5"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916"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nvGrpSpPr>
              <p:cNvPr id="768" name="Grup 767"/>
              <p:cNvGrpSpPr/>
              <p:nvPr/>
            </p:nvGrpSpPr>
            <p:grpSpPr bwMode="invGray">
              <a:xfrm rot="16200000" flipH="1">
                <a:off x="6492229" y="2755658"/>
                <a:ext cx="4114800" cy="36576"/>
                <a:chOff x="1522413" y="1514475"/>
                <a:chExt cx="10569575" cy="64008"/>
              </a:xfrm>
              <a:solidFill>
                <a:schemeClr val="accent1"/>
              </a:solidFill>
            </p:grpSpPr>
            <p:sp>
              <p:nvSpPr>
                <p:cNvPr id="769" name="Serbest Biçimli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0" name="Serbest Biçimli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1" name="Serbest Biçimli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2"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3"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4"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5"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6"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7"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8"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79"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0"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1"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2"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3"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4"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5"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6"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7"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8"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89"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0"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1"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2"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3"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4"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5"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6"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7"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8"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99"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0"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1"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2"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3"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4"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5"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6"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7"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8"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09"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0"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1"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2"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3"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4"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5"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6"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7"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8"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19"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0"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1"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2"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3"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4"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5"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6"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7"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8"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29"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0"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1"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2"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3"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4"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5"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6"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7"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8"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39"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0"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1"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842"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grpSp>
          <p:nvGrpSpPr>
            <p:cNvPr id="616" name="Grup 615"/>
            <p:cNvGrpSpPr/>
            <p:nvPr/>
          </p:nvGrpSpPr>
          <p:grpSpPr bwMode="invGray">
            <a:xfrm rot="10800000">
              <a:off x="4417839" y="2091906"/>
              <a:ext cx="5294376" cy="4114800"/>
              <a:chOff x="3310555" y="716546"/>
              <a:chExt cx="5294376" cy="4114800"/>
            </a:xfrm>
          </p:grpSpPr>
          <p:grpSp>
            <p:nvGrpSpPr>
              <p:cNvPr id="617" name="Grup 616"/>
              <p:cNvGrpSpPr/>
              <p:nvPr/>
            </p:nvGrpSpPr>
            <p:grpSpPr bwMode="invGray">
              <a:xfrm flipH="1">
                <a:off x="3310555" y="737968"/>
                <a:ext cx="5294376" cy="54864"/>
                <a:chOff x="1522413" y="1514475"/>
                <a:chExt cx="10569575" cy="64008"/>
              </a:xfrm>
              <a:solidFill>
                <a:schemeClr val="accent1"/>
              </a:solidFill>
            </p:grpSpPr>
            <p:sp>
              <p:nvSpPr>
                <p:cNvPr id="693" name="Serbest Biçimli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4" name="Serbest Biçimli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5" name="Serbest Biçimli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6" name="Serbest Biçimli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7" name="Serbest Biçimli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8" name="Serbest Biçimli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9" name="Serbest Biçimli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0" name="Serbest Biçimli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1" name="Serbest Biçimli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2" name="Serbest Biçimli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3" name="Serbest Biçimli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4" name="Serbest Biçimli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5" name="Serbest Biçimli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6" name="Serbest Biçimli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7" name="Serbest Biçimli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8" name="Serbest Biçimli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09" name="Serbest Biçimli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0" name="Serbest Biçimli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1" name="Serbest Biçimli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2" name="Serbest Biçimli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3" name="Serbest Biçimli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4" name="Serbest Biçimli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5" name="Serbest Biçimli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6" name="Serbest Biçimli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7" name="Serbest Biçimli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8" name="Serbest Biçimli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19" name="Serbest Biçimli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0" name="Serbest Biçimli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1" name="Serbest Biçimli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2" name="Serbest Biçimli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3" name="Serbest Biçimli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4" name="Serbest Biçimli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5" name="Serbest Biçimli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6" name="Serbest Biçimli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7" name="Serbest Biçimli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8" name="Serbest Biçimli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29" name="Serbest Biçimli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0" name="Serbest Biçimli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1" name="Serbest Biçimli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2" name="Serbest Biçimli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3" name="Serbest Biçimli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4" name="Serbest Biçimli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5" name="Serbest Biçimli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6" name="Serbest Biçimli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7" name="Serbest Biçimli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8" name="Serbest Biçimli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39" name="Serbest Biçimli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0" name="Serbest Biçimli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1" name="Serbest Biçimli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2" name="Serbest Biçimli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3" name="Serbest Biçimli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4" name="Serbest Biçimli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5" name="Serbest Biçimli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6" name="Serbest Biçimli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7" name="Serbest Biçimli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8" name="Serbest Biçimli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49" name="Serbest Biçimli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0" name="Serbest Biçimli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1" name="Serbest Biçimli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2" name="Serbest Biçimli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3" name="Serbest Biçimli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4" name="Serbest Biçimli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5" name="Serbest Biçimli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6" name="Serbest Biçimli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7" name="Serbest Biçimli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8" name="Serbest Biçimli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59" name="Serbest Biçimli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0" name="Serbest Biçimli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1" name="Serbest Biçimli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2" name="Serbest Biçimli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3" name="Serbest Biçimli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4" name="Serbest Biçimli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5" name="Serbest Biçimli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766" name="Serbest Biçimli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nvGrpSpPr>
              <p:cNvPr id="618" name="Grup 617"/>
              <p:cNvGrpSpPr/>
              <p:nvPr/>
            </p:nvGrpSpPr>
            <p:grpSpPr bwMode="invGray">
              <a:xfrm rot="16200000" flipH="1">
                <a:off x="6492229" y="2755658"/>
                <a:ext cx="4114800" cy="36576"/>
                <a:chOff x="1522413" y="1514475"/>
                <a:chExt cx="10569575" cy="64008"/>
              </a:xfrm>
              <a:solidFill>
                <a:schemeClr val="accent1"/>
              </a:solidFill>
            </p:grpSpPr>
            <p:sp>
              <p:nvSpPr>
                <p:cNvPr id="619" name="Serbest Biçimli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0" name="Serbest Biçimli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1" name="Serbest Biçimli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2" name="Serbest Biçimli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3" name="Serbest Biçimli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4" name="Serbest Biçimli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5" name="Serbest Biçimli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6" name="Serbest Biçimli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7" name="Serbest Biçimli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8" name="Serbest Biçimli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29" name="Serbest Biçimli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0" name="Serbest Biçimli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1" name="Serbest Biçimli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2" name="Serbest Biçimli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3" name="Serbest Biçimli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4" name="Serbest Biçimli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5" name="Serbest Biçimli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6" name="Serbest Biçimli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7" name="Serbest Biçimli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8" name="Serbest Biçimli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39" name="Serbest Biçimli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0" name="Serbest Biçimli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1" name="Serbest Biçimli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2" name="Serbest Biçimli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3" name="Serbest Biçimli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4" name="Serbest Biçimli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5" name="Serbest Biçimli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6" name="Serbest Biçimli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7" name="Serbest Biçimli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8" name="Serbest Biçimli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49" name="Serbest Biçimli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0" name="Serbest Biçimli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1" name="Serbest Biçimli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2" name="Serbest Biçimli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3" name="Serbest Biçimli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4" name="Serbest Biçimli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5" name="Serbest Biçimli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6" name="Serbest Biçimli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7" name="Serbest Biçimli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8" name="Serbest Biçimli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59" name="Serbest Biçimli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0" name="Serbest Biçimli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1" name="Serbest Biçimli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2" name="Serbest Biçimli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3" name="Serbest Biçimli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4" name="Serbest Biçimli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5" name="Serbest Biçimli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6" name="Serbest Biçimli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7" name="Serbest Biçimli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8" name="Serbest Biçimli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69" name="Serbest Biçimli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0" name="Serbest Biçimli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1" name="Serbest Biçimli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2" name="Serbest Biçimli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3" name="Serbest Biçimli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4" name="Serbest Biçimli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5" name="Serbest Biçimli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6" name="Serbest Biçimli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7" name="Serbest Biçimli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8" name="Serbest Biçimli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79" name="Serbest Biçimli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0" name="Serbest Biçimli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1" name="Serbest Biçimli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2" name="Serbest Biçimli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3" name="Serbest Biçimli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4" name="Serbest Biçimli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5" name="Serbest Biçimli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6" name="Serbest Biçimli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7" name="Serbest Biçimli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8" name="Serbest Biçimli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89" name="Serbest Biçimli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0" name="Serbest Biçimli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1" name="Serbest Biçimli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sp>
              <p:nvSpPr>
                <p:cNvPr id="692" name="Serbest Biçimli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tr-TR" dirty="0">
                    <a:ln>
                      <a:noFill/>
                    </a:ln>
                  </a:endParaRPr>
                </a:p>
              </p:txBody>
            </p:sp>
          </p:grpSp>
        </p:grpSp>
      </p:grpSp>
      <p:sp>
        <p:nvSpPr>
          <p:cNvPr id="4" name="Metin Yer Tutucusu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tr-TR"/>
              <a:t>Asıl metin stillerini düzenlemek için tıklayın</a:t>
            </a:r>
          </a:p>
        </p:txBody>
      </p:sp>
      <p:sp>
        <p:nvSpPr>
          <p:cNvPr id="6" name="Alt Bilgi Yer Tutucusu 5"/>
          <p:cNvSpPr>
            <a:spLocks noGrp="1"/>
          </p:cNvSpPr>
          <p:nvPr>
            <p:ph type="ftr" sz="quarter" idx="11"/>
          </p:nvPr>
        </p:nvSpPr>
        <p:spPr/>
        <p:txBody>
          <a:bodyPr rtlCol="0"/>
          <a:lstStyle/>
          <a:p>
            <a:pPr rtl="0"/>
            <a:endParaRPr lang="tr-TR" dirty="0"/>
          </a:p>
        </p:txBody>
      </p:sp>
      <p:sp>
        <p:nvSpPr>
          <p:cNvPr id="5" name="Tarih Yer Tutucusu 4"/>
          <p:cNvSpPr>
            <a:spLocks noGrp="1"/>
          </p:cNvSpPr>
          <p:nvPr>
            <p:ph type="dt" sz="half" idx="10"/>
          </p:nvPr>
        </p:nvSpPr>
        <p:spPr/>
        <p:txBody>
          <a:bodyPr rtlCol="0"/>
          <a:lstStyle/>
          <a:p>
            <a:pPr rtl="0"/>
            <a:fld id="{CEEA519B-B6A2-41A7-8490-AD20D538F1D3}" type="datetime1">
              <a:rPr lang="tr-TR" smtClean="0"/>
              <a:t>07.07.2020</a:t>
            </a:fld>
            <a:endParaRPr lang="tr-TR" dirty="0"/>
          </a:p>
        </p:txBody>
      </p:sp>
      <p:sp>
        <p:nvSpPr>
          <p:cNvPr id="7" name="Slayt Numarası Yer Tutucusu 6"/>
          <p:cNvSpPr>
            <a:spLocks noGrp="1"/>
          </p:cNvSpPr>
          <p:nvPr>
            <p:ph type="sldNum" sz="quarter" idx="12"/>
          </p:nvPr>
        </p:nvSpPr>
        <p:spPr/>
        <p:txBody>
          <a:bodyPr rtlCol="0"/>
          <a:lstStyle/>
          <a:p>
            <a:pPr rtl="0"/>
            <a:fld id="{25BA54BD-C84D-46CE-8B72-31BFB26ABA43}" type="slidenum">
              <a:rPr lang="tr-TR" smtClean="0"/>
              <a:t>‹#›</a:t>
            </a:fld>
            <a:endParaRPr lang="tr-TR"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tr-TR" dirty="0"/>
              <a:t>Asıl başlık stili için tıklatın</a:t>
            </a:r>
          </a:p>
        </p:txBody>
      </p:sp>
      <p:sp>
        <p:nvSpPr>
          <p:cNvPr id="3" name="Metin Yer Tutucusu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tr-TR" dirty="0"/>
              <a:t>Asıl metin stillerini düzenlemek için tıklayın</a:t>
            </a:r>
          </a:p>
          <a:p>
            <a:pPr lvl="1" rtl="0"/>
            <a:r>
              <a:rPr lang="tr-TR" dirty="0"/>
              <a:t>İkinci düzey</a:t>
            </a:r>
          </a:p>
          <a:p>
            <a:pPr lvl="2" rtl="0"/>
            <a:r>
              <a:rPr lang="tr-TR" dirty="0"/>
              <a:t>Üçüncü düzey</a:t>
            </a:r>
          </a:p>
          <a:p>
            <a:pPr lvl="3" rtl="0"/>
            <a:r>
              <a:rPr lang="tr-TR" dirty="0"/>
              <a:t>Dördüncü düzey</a:t>
            </a:r>
          </a:p>
          <a:p>
            <a:pPr lvl="4" rtl="0"/>
            <a:r>
              <a:rPr lang="tr-TR" dirty="0"/>
              <a:t>Beşinci düzey</a:t>
            </a:r>
          </a:p>
        </p:txBody>
      </p:sp>
      <p:sp>
        <p:nvSpPr>
          <p:cNvPr id="5" name="Altbilgi Yer Tutucusu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tr-TR" dirty="0"/>
          </a:p>
        </p:txBody>
      </p:sp>
      <p:sp>
        <p:nvSpPr>
          <p:cNvPr id="4" name="Tarih Yer Tutucusu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1F2B68EE-1A79-4A33-AC01-82037DE72111}" type="datetime1">
              <a:rPr lang="tr-TR" smtClean="0"/>
              <a:t>07.07.2020</a:t>
            </a:fld>
            <a:endParaRPr lang="tr-TR" dirty="0"/>
          </a:p>
        </p:txBody>
      </p:sp>
      <p:sp>
        <p:nvSpPr>
          <p:cNvPr id="6" name="Slayt Numarası Yer Tutucusu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tr-TR" smtClean="0"/>
              <a:pPr/>
              <a:t>‹#›</a:t>
            </a:fld>
            <a:endParaRPr lang="tr-TR"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tr.linkedin.com/company/getinge?trk=public_profile_experience-item_result-card_subtitle-click"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lisansustu.yildiz.edu.t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lisansustu.yildiz.edu.t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fbe.yildiz.edu.tr/media/files/Lisansustu_Basvuru/2019-2020%20Bahar%20Donemi%20Istisnai%20Kosullar.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rtlCol="0"/>
          <a:lstStyle/>
          <a:p>
            <a:pPr rtl="0"/>
            <a:r>
              <a:rPr lang="tr-TR" dirty="0"/>
              <a:t>Yıldız Teknik Üniversitesi Fen Bilimleri Enstitüsü</a:t>
            </a:r>
          </a:p>
        </p:txBody>
      </p:sp>
      <p:sp>
        <p:nvSpPr>
          <p:cNvPr id="3" name="Alt Başlık 2"/>
          <p:cNvSpPr>
            <a:spLocks noGrp="1"/>
          </p:cNvSpPr>
          <p:nvPr>
            <p:ph type="subTitle" idx="1"/>
          </p:nvPr>
        </p:nvSpPr>
        <p:spPr>
          <a:xfrm>
            <a:off x="1269876" y="5229200"/>
            <a:ext cx="9972600" cy="1066800"/>
          </a:xfrm>
        </p:spPr>
        <p:txBody>
          <a:bodyPr rtlCol="0">
            <a:normAutofit/>
          </a:bodyPr>
          <a:lstStyle/>
          <a:p>
            <a:pPr rtl="0"/>
            <a:r>
              <a:rPr lang="tr-TR" sz="3600" dirty="0" err="1" smtClean="0"/>
              <a:t>Biyomühendislik</a:t>
            </a:r>
            <a:r>
              <a:rPr lang="tr-TR" sz="3600" dirty="0" smtClean="0"/>
              <a:t> Lisansüstü Programına Başvuru</a:t>
            </a:r>
            <a:endParaRPr lang="tr-TR" sz="3600" dirty="0"/>
          </a:p>
          <a:p>
            <a:pPr rtl="0"/>
            <a:endParaRPr lang="tr-TR" dirty="0" smtClean="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06180" y="332656"/>
            <a:ext cx="4860030" cy="490066"/>
          </a:xfrm>
        </p:spPr>
        <p:txBody>
          <a:bodyPr>
            <a:normAutofit fontScale="90000"/>
          </a:bodyPr>
          <a:lstStyle/>
          <a:p>
            <a:r>
              <a:rPr lang="tr-TR" dirty="0" smtClean="0"/>
              <a:t>Yüksek Lisans Müfredatı</a:t>
            </a:r>
            <a:endParaRPr lang="tr-TR" dirty="0"/>
          </a:p>
        </p:txBody>
      </p:sp>
      <p:pic>
        <p:nvPicPr>
          <p:cNvPr id="5" name="Resim 4"/>
          <p:cNvPicPr>
            <a:picLocks noChangeAspect="1"/>
          </p:cNvPicPr>
          <p:nvPr/>
        </p:nvPicPr>
        <p:blipFill rotWithShape="1">
          <a:blip r:embed="rId2"/>
          <a:srcRect l="37003" t="13241" r="25778" b="9040"/>
          <a:stretch/>
        </p:blipFill>
        <p:spPr>
          <a:xfrm>
            <a:off x="693812" y="1268760"/>
            <a:ext cx="4536504" cy="5328592"/>
          </a:xfrm>
          <a:prstGeom prst="rect">
            <a:avLst/>
          </a:prstGeom>
        </p:spPr>
      </p:pic>
      <p:pic>
        <p:nvPicPr>
          <p:cNvPr id="6" name="Resim 5"/>
          <p:cNvPicPr>
            <a:picLocks noChangeAspect="1"/>
          </p:cNvPicPr>
          <p:nvPr/>
        </p:nvPicPr>
        <p:blipFill rotWithShape="1">
          <a:blip r:embed="rId3"/>
          <a:srcRect l="36412" t="17442" r="25188" b="33196"/>
          <a:stretch/>
        </p:blipFill>
        <p:spPr>
          <a:xfrm>
            <a:off x="6069449" y="2060848"/>
            <a:ext cx="4680520" cy="3384377"/>
          </a:xfrm>
          <a:prstGeom prst="rect">
            <a:avLst/>
          </a:prstGeom>
        </p:spPr>
      </p:pic>
    </p:spTree>
    <p:extLst>
      <p:ext uri="{BB962C8B-B14F-4D97-AF65-F5344CB8AC3E}">
        <p14:creationId xmlns:p14="http://schemas.microsoft.com/office/powerpoint/2010/main" val="379032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7908" y="10160"/>
            <a:ext cx="9143998" cy="572512"/>
          </a:xfrm>
        </p:spPr>
        <p:txBody>
          <a:bodyPr/>
          <a:lstStyle/>
          <a:p>
            <a:pPr algn="ctr"/>
            <a:r>
              <a:rPr lang="tr-TR" dirty="0" smtClean="0"/>
              <a:t>Doktora Müfredatı</a:t>
            </a:r>
            <a:endParaRPr lang="tr-TR" dirty="0"/>
          </a:p>
        </p:txBody>
      </p:sp>
      <p:pic>
        <p:nvPicPr>
          <p:cNvPr id="5" name="Resim 4"/>
          <p:cNvPicPr>
            <a:picLocks noChangeAspect="1"/>
          </p:cNvPicPr>
          <p:nvPr/>
        </p:nvPicPr>
        <p:blipFill rotWithShape="1">
          <a:blip r:embed="rId2"/>
          <a:srcRect l="39957" t="6939" r="30505" b="9039"/>
          <a:stretch/>
        </p:blipFill>
        <p:spPr>
          <a:xfrm>
            <a:off x="1053852" y="764704"/>
            <a:ext cx="3600400" cy="5760640"/>
          </a:xfrm>
          <a:prstGeom prst="rect">
            <a:avLst/>
          </a:prstGeom>
        </p:spPr>
      </p:pic>
      <p:pic>
        <p:nvPicPr>
          <p:cNvPr id="6" name="Resim 5"/>
          <p:cNvPicPr>
            <a:picLocks noChangeAspect="1"/>
          </p:cNvPicPr>
          <p:nvPr/>
        </p:nvPicPr>
        <p:blipFill rotWithShape="1">
          <a:blip r:embed="rId3"/>
          <a:srcRect l="37594" t="38447" r="25778" b="9040"/>
          <a:stretch/>
        </p:blipFill>
        <p:spPr>
          <a:xfrm>
            <a:off x="6129907" y="1844824"/>
            <a:ext cx="4464496" cy="3600400"/>
          </a:xfrm>
          <a:prstGeom prst="rect">
            <a:avLst/>
          </a:prstGeom>
        </p:spPr>
      </p:pic>
    </p:spTree>
    <p:extLst>
      <p:ext uri="{BB962C8B-B14F-4D97-AF65-F5344CB8AC3E}">
        <p14:creationId xmlns:p14="http://schemas.microsoft.com/office/powerpoint/2010/main" val="135383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Akademik Personel Durumu:</a:t>
            </a:r>
            <a:br>
              <a:rPr lang="tr-TR" dirty="0"/>
            </a:br>
            <a:endParaRPr lang="tr-TR" dirty="0"/>
          </a:p>
        </p:txBody>
      </p:sp>
      <p:graphicFrame>
        <p:nvGraphicFramePr>
          <p:cNvPr id="5" name="Grafik 4">
            <a:extLst>
              <a:ext uri="{FF2B5EF4-FFF2-40B4-BE49-F238E27FC236}">
                <a16:creationId xmlns:a16="http://schemas.microsoft.com/office/drawing/2014/main" xmlns="" id="{5F8189D3-D296-43E8-9C2A-732D2C0B1308}"/>
              </a:ext>
            </a:extLst>
          </p:cNvPr>
          <p:cNvGraphicFramePr/>
          <p:nvPr>
            <p:extLst>
              <p:ext uri="{D42A27DB-BD31-4B8C-83A1-F6EECF244321}">
                <p14:modId xmlns:p14="http://schemas.microsoft.com/office/powerpoint/2010/main" val="886643162"/>
              </p:ext>
            </p:extLst>
          </p:nvPr>
        </p:nvGraphicFramePr>
        <p:xfrm>
          <a:off x="6238586" y="3338930"/>
          <a:ext cx="5605280" cy="1897158"/>
        </p:xfrm>
        <a:graphic>
          <a:graphicData uri="http://schemas.openxmlformats.org/drawingml/2006/chart">
            <c:chart xmlns:c="http://schemas.openxmlformats.org/drawingml/2006/chart" xmlns:r="http://schemas.openxmlformats.org/officeDocument/2006/relationships" r:id="rId2"/>
          </a:graphicData>
        </a:graphic>
      </p:graphicFrame>
      <p:sp>
        <p:nvSpPr>
          <p:cNvPr id="6" name="Metin kutusu 5"/>
          <p:cNvSpPr txBox="1"/>
          <p:nvPr/>
        </p:nvSpPr>
        <p:spPr>
          <a:xfrm>
            <a:off x="2133972" y="1844824"/>
            <a:ext cx="8352928" cy="1652760"/>
          </a:xfrm>
          <a:prstGeom prst="rect">
            <a:avLst/>
          </a:prstGeom>
          <a:noFill/>
        </p:spPr>
        <p:txBody>
          <a:bodyPr wrap="square" rtlCol="0">
            <a:spAutoFit/>
          </a:bodyPr>
          <a:lstStyle/>
          <a:p>
            <a:pPr marL="342900" indent="-342900">
              <a:lnSpc>
                <a:spcPct val="90000"/>
              </a:lnSpc>
              <a:spcBef>
                <a:spcPts val="600"/>
              </a:spcBef>
              <a:buFont typeface="Arial" panose="020B0604020202020204" pitchFamily="34" charset="0"/>
              <a:buChar char="•"/>
            </a:pPr>
            <a:r>
              <a:rPr lang="tr-TR" sz="2400" dirty="0" smtClean="0"/>
              <a:t>Profesör: 6</a:t>
            </a:r>
          </a:p>
          <a:p>
            <a:pPr marL="342900" indent="-342900">
              <a:lnSpc>
                <a:spcPct val="90000"/>
              </a:lnSpc>
              <a:spcBef>
                <a:spcPts val="600"/>
              </a:spcBef>
              <a:buFont typeface="Arial" panose="020B0604020202020204" pitchFamily="34" charset="0"/>
              <a:buChar char="•"/>
            </a:pPr>
            <a:r>
              <a:rPr lang="tr-TR" sz="2400" dirty="0" smtClean="0"/>
              <a:t>Doçent: 8</a:t>
            </a:r>
          </a:p>
          <a:p>
            <a:pPr marL="342900" indent="-342900">
              <a:lnSpc>
                <a:spcPct val="90000"/>
              </a:lnSpc>
              <a:spcBef>
                <a:spcPts val="600"/>
              </a:spcBef>
              <a:buFont typeface="Arial" panose="020B0604020202020204" pitchFamily="34" charset="0"/>
              <a:buChar char="•"/>
            </a:pPr>
            <a:r>
              <a:rPr lang="tr-TR" sz="2400" dirty="0" smtClean="0"/>
              <a:t>Dr.Öğr.Üye:2</a:t>
            </a:r>
          </a:p>
          <a:p>
            <a:pPr marL="342900" indent="-342900">
              <a:lnSpc>
                <a:spcPct val="90000"/>
              </a:lnSpc>
              <a:spcBef>
                <a:spcPts val="600"/>
              </a:spcBef>
              <a:buFont typeface="Arial" panose="020B0604020202020204" pitchFamily="34" charset="0"/>
              <a:buChar char="•"/>
            </a:pPr>
            <a:r>
              <a:rPr lang="tr-TR" sz="2400" dirty="0" err="1" smtClean="0"/>
              <a:t>Araş.Gör</a:t>
            </a:r>
            <a:r>
              <a:rPr lang="tr-TR" sz="2400" dirty="0" smtClean="0"/>
              <a:t>./Öğr.Gör:11</a:t>
            </a:r>
            <a:endParaRPr lang="tr-TR" sz="2400" dirty="0"/>
          </a:p>
        </p:txBody>
      </p:sp>
    </p:spTree>
    <p:extLst>
      <p:ext uri="{BB962C8B-B14F-4D97-AF65-F5344CB8AC3E}">
        <p14:creationId xmlns:p14="http://schemas.microsoft.com/office/powerpoint/2010/main" val="239102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a:extLst>
              <a:ext uri="{FF2B5EF4-FFF2-40B4-BE49-F238E27FC236}">
                <a16:creationId xmlns:a16="http://schemas.microsoft.com/office/drawing/2014/main" xmlns="" id="{F833EF31-924E-405C-8E56-8F4CFB279918}"/>
              </a:ext>
            </a:extLst>
          </p:cNvPr>
          <p:cNvSpPr txBox="1"/>
          <p:nvPr/>
        </p:nvSpPr>
        <p:spPr>
          <a:xfrm>
            <a:off x="2998068" y="908720"/>
            <a:ext cx="6712094" cy="5632311"/>
          </a:xfrm>
          <a:prstGeom prst="rect">
            <a:avLst/>
          </a:prstGeom>
          <a:noFill/>
        </p:spPr>
        <p:txBody>
          <a:bodyPr wrap="none" rtlCol="0">
            <a:spAutoFit/>
          </a:bodyPr>
          <a:lstStyle/>
          <a:p>
            <a:pPr>
              <a:lnSpc>
                <a:spcPct val="150000"/>
              </a:lnSpc>
            </a:pPr>
            <a:r>
              <a:rPr lang="tr-TR" sz="2400" dirty="0" smtClean="0">
                <a:solidFill>
                  <a:prstClr val="white"/>
                </a:solidFill>
              </a:rPr>
              <a:t>AR-GE Laboratuvarları ve Çalışma Grupları</a:t>
            </a:r>
          </a:p>
          <a:p>
            <a:pPr>
              <a:lnSpc>
                <a:spcPct val="150000"/>
              </a:lnSpc>
            </a:pPr>
            <a:endParaRPr lang="tr-TR" sz="2400" dirty="0">
              <a:solidFill>
                <a:prstClr val="white"/>
              </a:solidFill>
            </a:endParaRPr>
          </a:p>
          <a:p>
            <a:pPr marL="285750" indent="-285750">
              <a:lnSpc>
                <a:spcPct val="150000"/>
              </a:lnSpc>
              <a:buClr>
                <a:srgbClr val="A9936E"/>
              </a:buClr>
              <a:buFont typeface="Arial" panose="020B0604020202020204" pitchFamily="34" charset="0"/>
              <a:buChar char="•"/>
            </a:pPr>
            <a:r>
              <a:rPr lang="tr-TR" sz="2400" dirty="0" err="1">
                <a:solidFill>
                  <a:prstClr val="white"/>
                </a:solidFill>
              </a:rPr>
              <a:t>Rekombinant</a:t>
            </a:r>
            <a:r>
              <a:rPr lang="tr-TR" sz="2400" dirty="0">
                <a:solidFill>
                  <a:prstClr val="white"/>
                </a:solidFill>
              </a:rPr>
              <a:t> DNA Teknolojileri Laboratuvarı</a:t>
            </a:r>
          </a:p>
          <a:p>
            <a:pPr marL="285750" indent="-285750">
              <a:lnSpc>
                <a:spcPct val="150000"/>
              </a:lnSpc>
              <a:buClr>
                <a:srgbClr val="A9936E"/>
              </a:buClr>
              <a:buFont typeface="Arial" panose="020B0604020202020204" pitchFamily="34" charset="0"/>
              <a:buChar char="•"/>
            </a:pPr>
            <a:r>
              <a:rPr lang="tr-TR" sz="2400" dirty="0">
                <a:solidFill>
                  <a:prstClr val="white"/>
                </a:solidFill>
              </a:rPr>
              <a:t>Biyomedikal malzemeler ve </a:t>
            </a:r>
            <a:r>
              <a:rPr lang="tr-TR" sz="2400" dirty="0" err="1">
                <a:solidFill>
                  <a:prstClr val="white"/>
                </a:solidFill>
              </a:rPr>
              <a:t>S</a:t>
            </a:r>
            <a:r>
              <a:rPr lang="tr-TR" sz="2400" dirty="0" err="1" smtClean="0">
                <a:solidFill>
                  <a:prstClr val="white"/>
                </a:solidFill>
              </a:rPr>
              <a:t>ensör</a:t>
            </a:r>
            <a:r>
              <a:rPr lang="tr-TR" sz="2400" dirty="0" smtClean="0">
                <a:solidFill>
                  <a:prstClr val="white"/>
                </a:solidFill>
              </a:rPr>
              <a:t> </a:t>
            </a:r>
            <a:r>
              <a:rPr lang="tr-TR" sz="2400" dirty="0">
                <a:solidFill>
                  <a:prstClr val="white"/>
                </a:solidFill>
              </a:rPr>
              <a:t>T</a:t>
            </a:r>
            <a:r>
              <a:rPr lang="tr-TR" sz="2400" dirty="0" smtClean="0">
                <a:solidFill>
                  <a:prstClr val="white"/>
                </a:solidFill>
              </a:rPr>
              <a:t>eknolojileri</a:t>
            </a:r>
            <a:endParaRPr lang="tr-TR" sz="2400" dirty="0">
              <a:solidFill>
                <a:prstClr val="white"/>
              </a:solidFill>
            </a:endParaRPr>
          </a:p>
          <a:p>
            <a:pPr marL="285750" indent="-285750">
              <a:lnSpc>
                <a:spcPct val="150000"/>
              </a:lnSpc>
              <a:buClr>
                <a:srgbClr val="A9936E"/>
              </a:buClr>
              <a:buFont typeface="Arial" panose="020B0604020202020204" pitchFamily="34" charset="0"/>
              <a:buChar char="•"/>
            </a:pPr>
            <a:r>
              <a:rPr lang="tr-TR" sz="2400" dirty="0">
                <a:solidFill>
                  <a:prstClr val="white"/>
                </a:solidFill>
              </a:rPr>
              <a:t>Enerji ve Malzeme Laboratuvarı</a:t>
            </a:r>
          </a:p>
          <a:p>
            <a:pPr marL="285750" indent="-285750">
              <a:lnSpc>
                <a:spcPct val="150000"/>
              </a:lnSpc>
              <a:buClr>
                <a:srgbClr val="A9936E"/>
              </a:buClr>
              <a:buFont typeface="Arial" panose="020B0604020202020204" pitchFamily="34" charset="0"/>
              <a:buChar char="•"/>
            </a:pPr>
            <a:r>
              <a:rPr lang="tr-TR" sz="2400" dirty="0" err="1">
                <a:solidFill>
                  <a:prstClr val="white"/>
                </a:solidFill>
              </a:rPr>
              <a:t>Algal</a:t>
            </a:r>
            <a:r>
              <a:rPr lang="tr-TR" sz="2400" dirty="0">
                <a:solidFill>
                  <a:prstClr val="white"/>
                </a:solidFill>
              </a:rPr>
              <a:t> </a:t>
            </a:r>
            <a:r>
              <a:rPr lang="tr-TR" sz="2400" dirty="0" err="1">
                <a:solidFill>
                  <a:prstClr val="white"/>
                </a:solidFill>
              </a:rPr>
              <a:t>Biyoteknoloji</a:t>
            </a:r>
            <a:r>
              <a:rPr lang="tr-TR" sz="2400" dirty="0">
                <a:solidFill>
                  <a:prstClr val="white"/>
                </a:solidFill>
              </a:rPr>
              <a:t> ve </a:t>
            </a:r>
            <a:r>
              <a:rPr lang="tr-TR" sz="2400" dirty="0" err="1">
                <a:solidFill>
                  <a:prstClr val="white"/>
                </a:solidFill>
              </a:rPr>
              <a:t>Biyoproses</a:t>
            </a:r>
            <a:r>
              <a:rPr lang="tr-TR" sz="2400" dirty="0">
                <a:solidFill>
                  <a:prstClr val="white"/>
                </a:solidFill>
              </a:rPr>
              <a:t> Laboratuvarı</a:t>
            </a:r>
          </a:p>
          <a:p>
            <a:pPr marL="285750" indent="-285750">
              <a:lnSpc>
                <a:spcPct val="150000"/>
              </a:lnSpc>
              <a:buClr>
                <a:srgbClr val="A9936E"/>
              </a:buClr>
              <a:buFont typeface="Arial" panose="020B0604020202020204" pitchFamily="34" charset="0"/>
              <a:buChar char="•"/>
            </a:pPr>
            <a:r>
              <a:rPr lang="tr-TR" sz="2400" dirty="0" err="1">
                <a:solidFill>
                  <a:prstClr val="white"/>
                </a:solidFill>
              </a:rPr>
              <a:t>Biyopolimerler</a:t>
            </a:r>
            <a:r>
              <a:rPr lang="tr-TR" sz="2400" dirty="0">
                <a:solidFill>
                  <a:prstClr val="white"/>
                </a:solidFill>
              </a:rPr>
              <a:t> ve </a:t>
            </a:r>
            <a:r>
              <a:rPr lang="tr-TR" sz="2400" dirty="0" smtClean="0">
                <a:solidFill>
                  <a:prstClr val="white"/>
                </a:solidFill>
              </a:rPr>
              <a:t>Sentetik Aşılar </a:t>
            </a:r>
            <a:r>
              <a:rPr lang="tr-TR" sz="2400" dirty="0">
                <a:solidFill>
                  <a:prstClr val="white"/>
                </a:solidFill>
              </a:rPr>
              <a:t>Laboratuvarı</a:t>
            </a:r>
          </a:p>
          <a:p>
            <a:pPr marL="285750" indent="-285750">
              <a:lnSpc>
                <a:spcPct val="150000"/>
              </a:lnSpc>
              <a:buClr>
                <a:srgbClr val="A9936E"/>
              </a:buClr>
              <a:buFont typeface="Arial" panose="020B0604020202020204" pitchFamily="34" charset="0"/>
              <a:buChar char="•"/>
            </a:pPr>
            <a:r>
              <a:rPr lang="tr-TR" sz="2400" dirty="0" smtClean="0">
                <a:solidFill>
                  <a:prstClr val="white"/>
                </a:solidFill>
              </a:rPr>
              <a:t>Bitki </a:t>
            </a:r>
            <a:r>
              <a:rPr lang="tr-TR" sz="2400" dirty="0" err="1">
                <a:solidFill>
                  <a:prstClr val="white"/>
                </a:solidFill>
              </a:rPr>
              <a:t>Biyoteknolojisi</a:t>
            </a:r>
            <a:r>
              <a:rPr lang="tr-TR" sz="2400" dirty="0">
                <a:solidFill>
                  <a:prstClr val="white"/>
                </a:solidFill>
              </a:rPr>
              <a:t> </a:t>
            </a:r>
            <a:r>
              <a:rPr lang="tr-TR" sz="2400" dirty="0" smtClean="0">
                <a:solidFill>
                  <a:prstClr val="white"/>
                </a:solidFill>
              </a:rPr>
              <a:t>Laboratuvarı</a:t>
            </a:r>
          </a:p>
          <a:p>
            <a:pPr marL="285750" indent="-285750">
              <a:lnSpc>
                <a:spcPct val="150000"/>
              </a:lnSpc>
              <a:buClr>
                <a:srgbClr val="A9936E"/>
              </a:buClr>
              <a:buFont typeface="Arial" panose="020B0604020202020204" pitchFamily="34" charset="0"/>
              <a:buChar char="•"/>
            </a:pPr>
            <a:r>
              <a:rPr lang="tr-TR" sz="2400" dirty="0" err="1" smtClean="0">
                <a:solidFill>
                  <a:prstClr val="white"/>
                </a:solidFill>
              </a:rPr>
              <a:t>Lipid</a:t>
            </a:r>
            <a:r>
              <a:rPr lang="tr-TR" sz="2400" dirty="0" smtClean="0">
                <a:solidFill>
                  <a:prstClr val="white"/>
                </a:solidFill>
              </a:rPr>
              <a:t> ve </a:t>
            </a:r>
            <a:r>
              <a:rPr lang="tr-TR" sz="2400" dirty="0" err="1" smtClean="0">
                <a:solidFill>
                  <a:prstClr val="white"/>
                </a:solidFill>
              </a:rPr>
              <a:t>Biyokompozit</a:t>
            </a:r>
            <a:r>
              <a:rPr lang="tr-TR" sz="2400" dirty="0" smtClean="0">
                <a:solidFill>
                  <a:prstClr val="white"/>
                </a:solidFill>
              </a:rPr>
              <a:t> Laboratuvarı</a:t>
            </a:r>
          </a:p>
          <a:p>
            <a:pPr marL="285750" indent="-285750">
              <a:lnSpc>
                <a:spcPct val="150000"/>
              </a:lnSpc>
              <a:buClr>
                <a:srgbClr val="A9936E"/>
              </a:buClr>
              <a:buFont typeface="Arial" panose="020B0604020202020204" pitchFamily="34" charset="0"/>
              <a:buChar char="•"/>
            </a:pPr>
            <a:r>
              <a:rPr lang="tr-TR" sz="2400" dirty="0" smtClean="0">
                <a:solidFill>
                  <a:prstClr val="white"/>
                </a:solidFill>
              </a:rPr>
              <a:t>Hücre Kültürü ve Doku Mühendisliği Laboratuvarı</a:t>
            </a:r>
            <a:endParaRPr lang="tr-TR" sz="2400" dirty="0">
              <a:solidFill>
                <a:prstClr val="white"/>
              </a:solidFill>
            </a:endParaRPr>
          </a:p>
        </p:txBody>
      </p:sp>
    </p:spTree>
    <p:extLst>
      <p:ext uri="{BB962C8B-B14F-4D97-AF65-F5344CB8AC3E}">
        <p14:creationId xmlns:p14="http://schemas.microsoft.com/office/powerpoint/2010/main" val="3740069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Mezun öğrencilerimizin çalıştığı yerlerden bazıları…</a:t>
            </a:r>
            <a:endParaRPr lang="tr-TR" dirty="0"/>
          </a:p>
        </p:txBody>
      </p:sp>
      <p:sp>
        <p:nvSpPr>
          <p:cNvPr id="3" name="İçerik Yer Tutucusu 2"/>
          <p:cNvSpPr>
            <a:spLocks noGrp="1"/>
          </p:cNvSpPr>
          <p:nvPr>
            <p:ph sz="half" idx="1"/>
          </p:nvPr>
        </p:nvSpPr>
        <p:spPr>
          <a:xfrm>
            <a:off x="117748" y="1905000"/>
            <a:ext cx="4896544" cy="4267200"/>
          </a:xfrm>
        </p:spPr>
        <p:txBody>
          <a:bodyPr>
            <a:normAutofit lnSpcReduction="10000"/>
          </a:bodyPr>
          <a:lstStyle/>
          <a:p>
            <a:r>
              <a:rPr lang="tr-TR" dirty="0"/>
              <a:t>Dr. Olga Nehir ÖZTEL (Liv </a:t>
            </a:r>
            <a:r>
              <a:rPr lang="tr-TR" dirty="0" err="1"/>
              <a:t>Hospital</a:t>
            </a:r>
            <a:r>
              <a:rPr lang="tr-TR" dirty="0"/>
              <a:t>, İstinye Üniversitesi, Merkez Sorumlusu)</a:t>
            </a:r>
          </a:p>
          <a:p>
            <a:r>
              <a:rPr lang="tr-TR" dirty="0"/>
              <a:t>•Erhan KOÇ (Abdi İbrahim İlaç San. Tic. A.Ş., Ar-Ge Yöneticisi)</a:t>
            </a:r>
          </a:p>
          <a:p>
            <a:r>
              <a:rPr lang="tr-TR" dirty="0"/>
              <a:t>•Sefa ZÜLFİKAR (</a:t>
            </a:r>
            <a:r>
              <a:rPr lang="tr-TR" dirty="0" err="1"/>
              <a:t>Respo</a:t>
            </a:r>
            <a:r>
              <a:rPr lang="tr-TR" dirty="0"/>
              <a:t> </a:t>
            </a:r>
            <a:r>
              <a:rPr lang="tr-TR" dirty="0" err="1"/>
              <a:t>Gadgets</a:t>
            </a:r>
            <a:r>
              <a:rPr lang="tr-TR" dirty="0"/>
              <a:t>, Kurucu, Genel Müdür)</a:t>
            </a:r>
          </a:p>
          <a:p>
            <a:pPr algn="just"/>
            <a:r>
              <a:rPr lang="tr-TR" dirty="0"/>
              <a:t>•Özlem Ergün (</a:t>
            </a:r>
            <a:r>
              <a:rPr lang="tr-TR" dirty="0" err="1"/>
              <a:t>Flormar</a:t>
            </a:r>
            <a:r>
              <a:rPr lang="tr-TR" dirty="0"/>
              <a:t> Kozmetik, Kıdemli Ar-Ge Proje Uzmanı)</a:t>
            </a:r>
          </a:p>
          <a:p>
            <a:endParaRPr lang="tr-TR" dirty="0"/>
          </a:p>
        </p:txBody>
      </p:sp>
      <p:sp>
        <p:nvSpPr>
          <p:cNvPr id="4" name="İçerik Yer Tutucusu 3"/>
          <p:cNvSpPr>
            <a:spLocks noGrp="1"/>
          </p:cNvSpPr>
          <p:nvPr>
            <p:ph sz="half" idx="2"/>
          </p:nvPr>
        </p:nvSpPr>
        <p:spPr>
          <a:xfrm>
            <a:off x="4798268" y="1905000"/>
            <a:ext cx="7390557" cy="4267200"/>
          </a:xfrm>
        </p:spPr>
        <p:txBody>
          <a:bodyPr>
            <a:normAutofit lnSpcReduction="10000"/>
          </a:bodyPr>
          <a:lstStyle/>
          <a:p>
            <a:pPr algn="just">
              <a:spcBef>
                <a:spcPts val="0"/>
              </a:spcBef>
            </a:pPr>
            <a:r>
              <a:rPr lang="tr-TR" dirty="0" smtClean="0"/>
              <a:t>Sevgi Akış  (</a:t>
            </a:r>
            <a:r>
              <a:rPr lang="tr-TR" dirty="0" err="1" smtClean="0"/>
              <a:t>Bıçakcılar</a:t>
            </a:r>
            <a:r>
              <a:rPr lang="tr-TR" dirty="0" smtClean="0"/>
              <a:t> Tıbbi Cihazlar, Ar-Ge Mühendisi), (</a:t>
            </a:r>
            <a:r>
              <a:rPr lang="tr-TR" dirty="0" err="1">
                <a:hlinkClick r:id="rId2"/>
              </a:rPr>
              <a:t>Maquet</a:t>
            </a:r>
            <a:r>
              <a:rPr lang="tr-TR" dirty="0">
                <a:hlinkClick r:id="rId2"/>
              </a:rPr>
              <a:t> </a:t>
            </a:r>
            <a:r>
              <a:rPr lang="tr-TR" dirty="0" err="1" smtClean="0">
                <a:hlinkClick r:id="rId2"/>
              </a:rPr>
              <a:t>Cardiopulmonary</a:t>
            </a:r>
            <a:r>
              <a:rPr lang="tr-TR" dirty="0" smtClean="0"/>
              <a:t>, Ar-Ge Mühendisi)</a:t>
            </a:r>
            <a:endParaRPr lang="tr-TR" dirty="0"/>
          </a:p>
          <a:p>
            <a:pPr algn="just"/>
            <a:r>
              <a:rPr lang="tr-TR" dirty="0" smtClean="0"/>
              <a:t>Sait </a:t>
            </a:r>
            <a:r>
              <a:rPr lang="tr-TR" dirty="0" err="1" smtClean="0"/>
              <a:t>Çinar</a:t>
            </a:r>
            <a:r>
              <a:rPr lang="tr-TR" dirty="0" smtClean="0"/>
              <a:t> (</a:t>
            </a:r>
            <a:r>
              <a:rPr lang="tr-TR" dirty="0" err="1" smtClean="0"/>
              <a:t>Livzym</a:t>
            </a:r>
            <a:r>
              <a:rPr lang="tr-TR" dirty="0" smtClean="0"/>
              <a:t> </a:t>
            </a:r>
            <a:r>
              <a:rPr lang="tr-TR" dirty="0" err="1"/>
              <a:t>Biyoteknoloji</a:t>
            </a:r>
            <a:r>
              <a:rPr lang="tr-TR" dirty="0"/>
              <a:t> Ar-Ge San. Tic. </a:t>
            </a:r>
            <a:r>
              <a:rPr lang="tr-TR" dirty="0" smtClean="0"/>
              <a:t>A.Ş., Ar-Ge Mühendisi)</a:t>
            </a:r>
          </a:p>
          <a:p>
            <a:pPr algn="just"/>
            <a:r>
              <a:rPr lang="tr-TR" dirty="0" smtClean="0"/>
              <a:t>Cemre Kılıç (TEKFEN Mühendislik, Ar-Ge Proje Mühendisi)</a:t>
            </a:r>
          </a:p>
          <a:p>
            <a:pPr algn="just"/>
            <a:r>
              <a:rPr lang="tr-TR" dirty="0" smtClean="0"/>
              <a:t>Sinem Koçer (Yeni Yüzyıl Üniversitesi, </a:t>
            </a:r>
            <a:r>
              <a:rPr lang="tr-TR" dirty="0" err="1" smtClean="0"/>
              <a:t>Farmosatik</a:t>
            </a:r>
            <a:r>
              <a:rPr lang="tr-TR" dirty="0" smtClean="0"/>
              <a:t> </a:t>
            </a:r>
            <a:r>
              <a:rPr lang="tr-TR" dirty="0" err="1" smtClean="0"/>
              <a:t>biyoteknoloji</a:t>
            </a:r>
            <a:r>
              <a:rPr lang="tr-TR" dirty="0" smtClean="0"/>
              <a:t> </a:t>
            </a:r>
            <a:r>
              <a:rPr lang="tr-TR" dirty="0" err="1" smtClean="0"/>
              <a:t>Anabilimdalı</a:t>
            </a:r>
            <a:r>
              <a:rPr lang="tr-TR" dirty="0" smtClean="0"/>
              <a:t>, </a:t>
            </a:r>
            <a:r>
              <a:rPr lang="tr-TR" dirty="0" err="1" smtClean="0"/>
              <a:t>Dr.Öğretim</a:t>
            </a:r>
            <a:r>
              <a:rPr lang="tr-TR" dirty="0" smtClean="0"/>
              <a:t> Üyesi)</a:t>
            </a:r>
          </a:p>
          <a:p>
            <a:pPr algn="just"/>
            <a:r>
              <a:rPr lang="tr-TR" dirty="0" smtClean="0"/>
              <a:t>Çok sayıda lisansüstü öğrencimiz ülkemizdeki farklı üniversitelerin </a:t>
            </a:r>
            <a:r>
              <a:rPr lang="tr-TR" dirty="0" err="1" smtClean="0"/>
              <a:t>Biyomühendislik</a:t>
            </a:r>
            <a:r>
              <a:rPr lang="tr-TR" dirty="0" smtClean="0"/>
              <a:t> bölümlerinde Araştırma Görevlisi olarak çalışmaktadır.</a:t>
            </a:r>
          </a:p>
          <a:p>
            <a:endParaRPr lang="tr-TR" dirty="0"/>
          </a:p>
        </p:txBody>
      </p:sp>
    </p:spTree>
    <p:extLst>
      <p:ext uri="{BB962C8B-B14F-4D97-AF65-F5344CB8AC3E}">
        <p14:creationId xmlns:p14="http://schemas.microsoft.com/office/powerpoint/2010/main" val="50860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57908" y="332656"/>
            <a:ext cx="9144000" cy="2667000"/>
          </a:xfrm>
        </p:spPr>
        <p:txBody>
          <a:bodyPr rtlCol="0"/>
          <a:lstStyle/>
          <a:p>
            <a:pPr rtl="0"/>
            <a:r>
              <a:rPr lang="tr-TR" dirty="0"/>
              <a:t>İlginiz için Teşekkür Ederiz!</a:t>
            </a:r>
          </a:p>
        </p:txBody>
      </p:sp>
      <p:sp>
        <p:nvSpPr>
          <p:cNvPr id="3" name="Metin Yer Tutucusu 2"/>
          <p:cNvSpPr>
            <a:spLocks noGrp="1"/>
          </p:cNvSpPr>
          <p:nvPr>
            <p:ph type="body" idx="1"/>
          </p:nvPr>
        </p:nvSpPr>
        <p:spPr>
          <a:xfrm>
            <a:off x="2061964" y="3356992"/>
            <a:ext cx="9143999" cy="1069675"/>
          </a:xfrm>
        </p:spPr>
        <p:txBody>
          <a:bodyPr rtlCol="0"/>
          <a:lstStyle/>
          <a:p>
            <a:pPr rtl="0"/>
            <a:r>
              <a:rPr lang="tr-TR" dirty="0"/>
              <a:t>Fen Bilimleri </a:t>
            </a:r>
            <a:r>
              <a:rPr lang="tr-TR" dirty="0" smtClean="0"/>
              <a:t>Enstitüsü-</a:t>
            </a:r>
            <a:r>
              <a:rPr lang="tr-TR" dirty="0" err="1" smtClean="0"/>
              <a:t>Biyomühendislik</a:t>
            </a:r>
            <a:r>
              <a:rPr lang="tr-TR" dirty="0" smtClean="0"/>
              <a:t> Programı</a:t>
            </a:r>
            <a:endParaRPr lang="tr-TR" dirty="0"/>
          </a:p>
        </p:txBody>
      </p:sp>
      <p:sp>
        <p:nvSpPr>
          <p:cNvPr id="4" name="Dikdörtgen 3"/>
          <p:cNvSpPr/>
          <p:nvPr/>
        </p:nvSpPr>
        <p:spPr>
          <a:xfrm>
            <a:off x="1269876" y="5975709"/>
            <a:ext cx="10369152" cy="646331"/>
          </a:xfrm>
          <a:prstGeom prst="rect">
            <a:avLst/>
          </a:prstGeom>
        </p:spPr>
        <p:txBody>
          <a:bodyPr wrap="square">
            <a:spAutoFit/>
          </a:bodyPr>
          <a:lstStyle/>
          <a:p>
            <a:r>
              <a:rPr lang="tr-TR" dirty="0" err="1" smtClean="0"/>
              <a:t>Biyomühendislik</a:t>
            </a:r>
            <a:r>
              <a:rPr lang="tr-TR" dirty="0" smtClean="0"/>
              <a:t> Programı hakkında ayrıntılı bilgiler için:</a:t>
            </a:r>
          </a:p>
          <a:p>
            <a:r>
              <a:rPr lang="tr-TR" dirty="0" smtClean="0"/>
              <a:t> http</a:t>
            </a:r>
            <a:r>
              <a:rPr lang="tr-TR" dirty="0"/>
              <a:t>://www.bioeng.yildiz.edu.tr/sayfa/17/B%C3%B6l%C3%BCm-Tan%C4%B1t%C4%B1m-Sunumu/127</a:t>
            </a:r>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Lisansüstü Online Başvuru Sistemi</a:t>
            </a:r>
          </a:p>
        </p:txBody>
      </p:sp>
      <p:sp>
        <p:nvSpPr>
          <p:cNvPr id="3" name="Metin Yer Tutucusu 2"/>
          <p:cNvSpPr>
            <a:spLocks noGrp="1"/>
          </p:cNvSpPr>
          <p:nvPr>
            <p:ph type="body" idx="1"/>
          </p:nvPr>
        </p:nvSpPr>
        <p:spPr/>
        <p:txBody>
          <a:bodyPr rtlCol="0">
            <a:normAutofit fontScale="92500"/>
          </a:bodyPr>
          <a:lstStyle/>
          <a:p>
            <a:pPr rtl="0"/>
            <a:r>
              <a:rPr lang="tr-TR" dirty="0">
                <a:hlinkClick r:id="rId3" action="ppaction://hlinkfile"/>
              </a:rPr>
              <a:t>lisansustu.yildiz.edu.tr</a:t>
            </a:r>
            <a:endParaRPr lang="tr-TR" dirty="0"/>
          </a:p>
          <a:p>
            <a:pPr rtl="0"/>
            <a:endParaRPr lang="tr-TR" dirty="0"/>
          </a:p>
          <a:p>
            <a:pPr rtl="0"/>
            <a:r>
              <a:rPr lang="tr-TR" dirty="0"/>
              <a:t>Online Başvuru, Akademik Takvim, Başvuru Koşulları ve Gerekli Belgeler</a:t>
            </a:r>
          </a:p>
        </p:txBody>
      </p:sp>
    </p:spTree>
    <p:extLst>
      <p:ext uri="{BB962C8B-B14F-4D97-AF65-F5344CB8AC3E}">
        <p14:creationId xmlns:p14="http://schemas.microsoft.com/office/powerpoint/2010/main" val="15895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rtlCol="0"/>
          <a:lstStyle/>
          <a:p>
            <a:pPr rtl="0"/>
            <a:r>
              <a:rPr lang="tr-TR" dirty="0"/>
              <a:t>Lisansüstü Programlara Online Başvuru</a:t>
            </a:r>
          </a:p>
        </p:txBody>
      </p:sp>
      <p:sp>
        <p:nvSpPr>
          <p:cNvPr id="14" name="İçerik Yer Tutucusu 13"/>
          <p:cNvSpPr>
            <a:spLocks noGrp="1"/>
          </p:cNvSpPr>
          <p:nvPr>
            <p:ph idx="1"/>
          </p:nvPr>
        </p:nvSpPr>
        <p:spPr/>
        <p:txBody>
          <a:bodyPr rtlCol="0">
            <a:normAutofit fontScale="92500" lnSpcReduction="20000"/>
          </a:bodyPr>
          <a:lstStyle/>
          <a:p>
            <a:pPr rtl="0"/>
            <a:r>
              <a:rPr lang="tr-TR" dirty="0">
                <a:hlinkClick r:id="rId3"/>
              </a:rPr>
              <a:t>lisansustu.yildiz.edu.tr</a:t>
            </a:r>
            <a:r>
              <a:rPr lang="tr-TR" dirty="0"/>
              <a:t> adresine gidilir.</a:t>
            </a:r>
          </a:p>
          <a:p>
            <a:pPr rtl="0"/>
            <a:r>
              <a:rPr lang="tr-TR" dirty="0"/>
              <a:t>«Bir hesap oluşturun» sekmesinden e-mail adresiniz ile bir kullanıcı hesabı oluşturulur.</a:t>
            </a:r>
          </a:p>
          <a:p>
            <a:pPr rtl="0"/>
            <a:r>
              <a:rPr lang="tr-TR" dirty="0"/>
              <a:t>Akademik takvimde belirtilen lisansüstü programlara başvuru tarihlerinde başvuru elektronik olarak gerçekleştirilir.</a:t>
            </a:r>
          </a:p>
          <a:p>
            <a:pPr rtl="0"/>
            <a:r>
              <a:rPr lang="tr-TR" dirty="0"/>
              <a:t>Online başvuru sistemine başvuru için gerekli belgelerin skorları girilir. Sisteme taranmış belge yüklenmez.</a:t>
            </a:r>
          </a:p>
          <a:p>
            <a:pPr rtl="0"/>
            <a:r>
              <a:rPr lang="tr-TR" dirty="0"/>
              <a:t>Bir aday, bir başvuru döneminde </a:t>
            </a:r>
            <a:r>
              <a:rPr lang="tr-TR" b="1" dirty="0">
                <a:solidFill>
                  <a:srgbClr val="FF0000"/>
                </a:solidFill>
                <a:effectLst>
                  <a:outerShdw blurRad="38100" dist="38100" dir="2700000" algn="tl">
                    <a:srgbClr val="000000">
                      <a:alpha val="43137"/>
                    </a:srgbClr>
                  </a:outerShdw>
                </a:effectLst>
              </a:rPr>
              <a:t>en fazla 2 (iki)</a:t>
            </a:r>
            <a:r>
              <a:rPr lang="tr-TR" dirty="0"/>
              <a:t> lisansüstü programa başvuru yapabilir.</a:t>
            </a:r>
          </a:p>
          <a:p>
            <a:pPr rtl="0"/>
            <a:r>
              <a:rPr lang="tr-TR" dirty="0"/>
              <a:t>Adaydan, herhangi bir lisansüstü programa kesin kayıt hakkı kazanması durumunda, kayıt tarihlerinde gerekli belgelerin orijinallerinin ve asıllarının getirilmesi istenir.</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25860" y="274638"/>
            <a:ext cx="10513168" cy="1020762"/>
          </a:xfrm>
        </p:spPr>
        <p:txBody>
          <a:bodyPr rtlCol="0"/>
          <a:lstStyle/>
          <a:p>
            <a:pPr rtl="0"/>
            <a:r>
              <a:rPr lang="tr-TR" dirty="0"/>
              <a:t>Akademik Takvim (Tezli Lisansüstü Programlar)</a:t>
            </a:r>
          </a:p>
        </p:txBody>
      </p:sp>
      <p:sp>
        <p:nvSpPr>
          <p:cNvPr id="7" name="Metin Yer Tutucusu 6">
            <a:extLst>
              <a:ext uri="{FF2B5EF4-FFF2-40B4-BE49-F238E27FC236}">
                <a16:creationId xmlns:a16="http://schemas.microsoft.com/office/drawing/2014/main" xmlns="" id="{58C32167-D35F-402A-9905-5141A6D3667A}"/>
              </a:ext>
            </a:extLst>
          </p:cNvPr>
          <p:cNvSpPr>
            <a:spLocks noGrp="1"/>
          </p:cNvSpPr>
          <p:nvPr>
            <p:ph type="body" sz="half" idx="2"/>
          </p:nvPr>
        </p:nvSpPr>
        <p:spPr>
          <a:xfrm>
            <a:off x="1522413" y="2636912"/>
            <a:ext cx="2743200" cy="3528392"/>
          </a:xfrm>
        </p:spPr>
        <p:txBody>
          <a:bodyPr>
            <a:normAutofit/>
          </a:bodyPr>
          <a:lstStyle/>
          <a:p>
            <a:pPr algn="ctr"/>
            <a:r>
              <a:rPr lang="tr-TR" sz="1800" b="1" u="sng" dirty="0">
                <a:solidFill>
                  <a:srgbClr val="FF0000"/>
                </a:solidFill>
                <a:effectLst>
                  <a:outerShdw blurRad="38100" dist="38100" dir="2700000" algn="tl">
                    <a:srgbClr val="000000">
                      <a:alpha val="43137"/>
                    </a:srgbClr>
                  </a:outerShdw>
                </a:effectLst>
              </a:rPr>
              <a:t>Önemli Not:</a:t>
            </a:r>
            <a:r>
              <a:rPr lang="tr-TR" sz="1800" dirty="0"/>
              <a:t> COVID-19 Salgını sebebiyle, tezli lisansüstü programlara başvuru takvimimiz yandaki şekliyle güncellenmiştir. </a:t>
            </a:r>
          </a:p>
          <a:p>
            <a:pPr algn="ctr"/>
            <a:r>
              <a:rPr lang="tr-TR" sz="1800" dirty="0"/>
              <a:t>Tekrar bir güncelleme olması durumunda, yeni başvuru ve kayıt takvimi web sitemizde ilan edilecektir.</a:t>
            </a:r>
            <a:endParaRPr lang="en-US" sz="1800" dirty="0"/>
          </a:p>
          <a:p>
            <a:pPr algn="ctr"/>
            <a:endParaRPr lang="en-US" dirty="0"/>
          </a:p>
        </p:txBody>
      </p:sp>
      <p:pic>
        <p:nvPicPr>
          <p:cNvPr id="6" name="İçerik Yer Tutucusu 5" descr="ekran görüntüsü içeren bir resim&#10;&#10;Açıklama otomatik olarak oluşturuldu">
            <a:extLst>
              <a:ext uri="{FF2B5EF4-FFF2-40B4-BE49-F238E27FC236}">
                <a16:creationId xmlns:a16="http://schemas.microsoft.com/office/drawing/2014/main" xmlns="" id="{C21ACE92-336E-487E-9A7F-C1F509D84F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63421" y="1905000"/>
            <a:ext cx="5562345" cy="4038600"/>
          </a:xfrm>
        </p:spPr>
      </p:pic>
    </p:spTree>
    <p:extLst>
      <p:ext uri="{BB962C8B-B14F-4D97-AF65-F5344CB8AC3E}">
        <p14:creationId xmlns:p14="http://schemas.microsoft.com/office/powerpoint/2010/main" val="200431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10332638" cy="1020762"/>
          </a:xfrm>
        </p:spPr>
        <p:txBody>
          <a:bodyPr rtlCol="0"/>
          <a:lstStyle/>
          <a:p>
            <a:pPr rtl="0"/>
            <a:r>
              <a:rPr lang="tr-TR" dirty="0"/>
              <a:t>Genel Bilgiler (Sayfa 1)</a:t>
            </a:r>
          </a:p>
        </p:txBody>
      </p:sp>
      <p:sp>
        <p:nvSpPr>
          <p:cNvPr id="4" name="İçerik Yer Tutucusu 3">
            <a:extLst>
              <a:ext uri="{FF2B5EF4-FFF2-40B4-BE49-F238E27FC236}">
                <a16:creationId xmlns:a16="http://schemas.microsoft.com/office/drawing/2014/main" xmlns="" id="{1418CE32-E460-46D3-BA7D-06C521B6A0E6}"/>
              </a:ext>
            </a:extLst>
          </p:cNvPr>
          <p:cNvSpPr>
            <a:spLocks noGrp="1"/>
          </p:cNvSpPr>
          <p:nvPr>
            <p:ph idx="1"/>
          </p:nvPr>
        </p:nvSpPr>
        <p:spPr/>
        <p:txBody>
          <a:bodyPr>
            <a:normAutofit fontScale="85000" lnSpcReduction="20000"/>
          </a:bodyPr>
          <a:lstStyle/>
          <a:p>
            <a:pPr algn="just"/>
            <a:r>
              <a:rPr lang="tr-TR" sz="2000" dirty="0"/>
              <a:t>Başvuruda istenilen minimum puanlar, ilgili program için belirtilen değerlerden az olmamak şartıyla A.B.D. önerisi ve E.Y.K. kararı ile arttırılabilir. Genel minimum puanlardan farklı koşullar talep edilen programlara aşağıdaki linkten ulaşabilirsiniz:</a:t>
            </a:r>
          </a:p>
          <a:p>
            <a:pPr lvl="1" algn="just"/>
            <a:r>
              <a:rPr lang="en-US" sz="1600" dirty="0">
                <a:hlinkClick r:id="rId3"/>
              </a:rPr>
              <a:t>http://www.fbe.yildiz.edu.tr/media/files/Lisansustu_Basvuru/2019-2020%20Bahar%20Donemi%20Istisnai%20Kosullar.pdf</a:t>
            </a:r>
            <a:endParaRPr lang="tr-TR" sz="1600" dirty="0"/>
          </a:p>
          <a:p>
            <a:pPr algn="just"/>
            <a:r>
              <a:rPr lang="tr-TR" sz="2000" dirty="0"/>
              <a:t>Başvuru esnasında mezun durumunda olmayan adayların, kayıt yaptırabilmeleri için kayıt esnasında mezun durumunda olmaları gerekmektedir.</a:t>
            </a:r>
          </a:p>
          <a:p>
            <a:pPr algn="just"/>
            <a:r>
              <a:rPr lang="tr-TR" sz="2000" dirty="0"/>
              <a:t>Kayıt esnasında adayların başka bir lisansüstü programda (tezsiz yüksek lisans hariç) kayıtlı bulunmamaları gerekmektedir.</a:t>
            </a:r>
          </a:p>
          <a:p>
            <a:pPr algn="just"/>
            <a:r>
              <a:rPr lang="tr-TR" sz="2000" dirty="0"/>
              <a:t>Yabancı ülke üniversitelerinden mezun olanlar için, YÖK’ten alınmış  diploma eşdeğerlik belgesi gerekmektedir.</a:t>
            </a:r>
          </a:p>
          <a:p>
            <a:pPr algn="just"/>
            <a:r>
              <a:rPr lang="tr-TR" sz="2000" dirty="0"/>
              <a:t>ALES ve ÖSYM tarafından </a:t>
            </a:r>
            <a:r>
              <a:rPr lang="tr-TR" sz="2000" dirty="0" err="1"/>
              <a:t>ALES'e</a:t>
            </a:r>
            <a:r>
              <a:rPr lang="tr-TR" sz="2000" dirty="0"/>
              <a:t> eşdeğer kabul edilen GRE sınavı için geçerlik süresi 5 (beş) yıldır.</a:t>
            </a:r>
          </a:p>
          <a:p>
            <a:pPr algn="just"/>
            <a:r>
              <a:rPr lang="tr-TR" sz="2000" dirty="0"/>
              <a:t>KPDS, ÜDS, YDS, e-YDS, YÖKDİL için geçerlik süresi 5 (beş) yıldır. ÖSYM tarafından YDS'ye eşdeğer kabul edilen diğer yabancı dil sınavlarında ise, (5 yılı aşmamak kaydıyla) sınavı hazırlayan kurumun belirlediği geçerlilik süreleri baz alınır.</a:t>
            </a:r>
          </a:p>
        </p:txBody>
      </p:sp>
    </p:spTree>
    <p:extLst>
      <p:ext uri="{BB962C8B-B14F-4D97-AF65-F5344CB8AC3E}">
        <p14:creationId xmlns:p14="http://schemas.microsoft.com/office/powerpoint/2010/main" val="3965807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22414" y="274638"/>
            <a:ext cx="10332638" cy="1020762"/>
          </a:xfrm>
        </p:spPr>
        <p:txBody>
          <a:bodyPr rtlCol="0"/>
          <a:lstStyle/>
          <a:p>
            <a:pPr rtl="0"/>
            <a:r>
              <a:rPr lang="tr-TR" dirty="0"/>
              <a:t>Genel Bilgiler (Sayfa 2) </a:t>
            </a:r>
          </a:p>
        </p:txBody>
      </p:sp>
      <p:sp>
        <p:nvSpPr>
          <p:cNvPr id="4" name="İçerik Yer Tutucusu 3">
            <a:extLst>
              <a:ext uri="{FF2B5EF4-FFF2-40B4-BE49-F238E27FC236}">
                <a16:creationId xmlns:a16="http://schemas.microsoft.com/office/drawing/2014/main" xmlns="" id="{1418CE32-E460-46D3-BA7D-06C521B6A0E6}"/>
              </a:ext>
            </a:extLst>
          </p:cNvPr>
          <p:cNvSpPr>
            <a:spLocks noGrp="1"/>
          </p:cNvSpPr>
          <p:nvPr>
            <p:ph idx="1"/>
          </p:nvPr>
        </p:nvSpPr>
        <p:spPr/>
        <p:txBody>
          <a:bodyPr>
            <a:normAutofit lnSpcReduction="10000"/>
          </a:bodyPr>
          <a:lstStyle/>
          <a:p>
            <a:pPr algn="just"/>
            <a:r>
              <a:rPr lang="tr-TR" sz="2000" dirty="0"/>
              <a:t>YTÜ İngilizce Yeterlik Sınavı sertifikası geçerlilik süresi 3 (üç), Türkçe Yeterlik Belgesi için Geçerlilik süresi 2 (iki) yıldır. Söz konusu sınav, yalnızca dili Türkçe olan lisansüstü programlarına başvurularda geçerli olup doktora programlarında kabul edilmemektedir.</a:t>
            </a:r>
          </a:p>
          <a:p>
            <a:pPr algn="just"/>
            <a:r>
              <a:rPr lang="tr-TR" sz="2000" dirty="0"/>
              <a:t>Mezun olunan üniversitenin Not Sistemi 4' lük ise (ders notları harf notu şeklindeyse) başvuru esnasında 4'lük not ortalaması girilecektir. Üniversitenizin 100'lük sisteme çevirisi geçerli olmamaktadır. Notların 4'lük sistemden 100'lük sisteme dönüştürülmesinde YÖK Not Dönüşüm Cetveli esas alınmaktadır ve başvuru sistemi bu dönüştürmeyi otomatik olarak yapmaktadır. Eğer üniversitenizde sadece 100'lük not sistemi geçerliyse ortalamanızı aynen girmelisiniz.</a:t>
            </a:r>
          </a:p>
          <a:p>
            <a:pPr algn="just"/>
            <a:r>
              <a:rPr lang="tr-TR" sz="2000" dirty="0"/>
              <a:t>Kesin kayıt hakkı kazanan adaylar; e-başvuru esnasında girilen bilgileri belgeleriyle ibraz etmelidir. İstenen belgeler kayıt esnasında ibraz edilmezse veya belge üzerindeki bilgiler ile e-başvuru esnasında girilen bilgiler birebir uyuşmazsa kayıt hakkı iptal edilir.</a:t>
            </a:r>
          </a:p>
        </p:txBody>
      </p:sp>
    </p:spTree>
    <p:extLst>
      <p:ext uri="{BB962C8B-B14F-4D97-AF65-F5344CB8AC3E}">
        <p14:creationId xmlns:p14="http://schemas.microsoft.com/office/powerpoint/2010/main" val="38763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Başvuru Koşulları ve Değerlendirme</a:t>
            </a:r>
          </a:p>
        </p:txBody>
      </p:sp>
      <p:sp>
        <p:nvSpPr>
          <p:cNvPr id="5" name="İçerik Yer Tutucusu 4"/>
          <p:cNvSpPr>
            <a:spLocks noGrp="1"/>
          </p:cNvSpPr>
          <p:nvPr>
            <p:ph sz="half" idx="1"/>
          </p:nvPr>
        </p:nvSpPr>
        <p:spPr>
          <a:xfrm>
            <a:off x="1522413" y="1905000"/>
            <a:ext cx="9324527" cy="4267200"/>
          </a:xfrm>
        </p:spPr>
        <p:txBody>
          <a:bodyPr rtlCol="0">
            <a:normAutofit fontScale="85000" lnSpcReduction="20000"/>
          </a:bodyPr>
          <a:lstStyle/>
          <a:p>
            <a:pPr marL="0" indent="0" algn="just">
              <a:buNone/>
            </a:pPr>
            <a:r>
              <a:rPr lang="tr-TR" sz="2800" b="1" dirty="0">
                <a:solidFill>
                  <a:srgbClr val="FF0000"/>
                </a:solidFill>
              </a:rPr>
              <a:t>Tezli Yüksek Lisans Programları</a:t>
            </a:r>
          </a:p>
          <a:p>
            <a:pPr algn="just"/>
            <a:r>
              <a:rPr lang="tr-TR" dirty="0"/>
              <a:t>ALES (Sayısal): Minimum 55</a:t>
            </a:r>
          </a:p>
          <a:p>
            <a:pPr algn="just"/>
            <a:r>
              <a:rPr lang="tr-TR" dirty="0"/>
              <a:t>YDS ve Eşdeğerleri (Eğitim Dili Türkçe): Minimum 50</a:t>
            </a:r>
          </a:p>
          <a:p>
            <a:pPr lvl="1" algn="just"/>
            <a:r>
              <a:rPr lang="tr-TR" dirty="0"/>
              <a:t>YTÜ İngilizce Yeterlik Sınavı: Minimum 60</a:t>
            </a:r>
          </a:p>
          <a:p>
            <a:pPr algn="just"/>
            <a:r>
              <a:rPr lang="tr-TR" dirty="0"/>
              <a:t>YDS ve Eşdeğerleri (Eğitim Dili İngilizce): Minimum 55</a:t>
            </a:r>
          </a:p>
          <a:p>
            <a:pPr algn="just"/>
            <a:r>
              <a:rPr lang="tr-TR" dirty="0"/>
              <a:t>Genel Başarı Notu = 0.25xGiriş Sınavı Skoru + 0.25xLisans AGNO + 0.50x ALES</a:t>
            </a:r>
          </a:p>
          <a:p>
            <a:pPr lvl="1" algn="just"/>
            <a:r>
              <a:rPr lang="tr-TR" dirty="0"/>
              <a:t>Bir adayın başarılı sayılabilmesi için genel başarı notunun en az 50 (100 üzerinden) olması gerekir.</a:t>
            </a:r>
          </a:p>
          <a:p>
            <a:pPr lvl="1" algn="just"/>
            <a:r>
              <a:rPr lang="tr-TR" dirty="0"/>
              <a:t>Giriş sınavlarından (yazılı/sözlü) herhangi birine katılmayan aday başarısız sayılır ve sıralamaya alınmaz.</a:t>
            </a:r>
          </a:p>
          <a:p>
            <a:pPr marL="301752" lvl="1" indent="0" algn="just">
              <a:buNone/>
            </a:pPr>
            <a:endParaRPr lang="tr-TR" dirty="0"/>
          </a:p>
          <a:p>
            <a:pPr marL="0" lvl="1" indent="0" algn="just">
              <a:buNone/>
            </a:pPr>
            <a:r>
              <a:rPr lang="tr-TR" b="1" u="sng" dirty="0">
                <a:solidFill>
                  <a:srgbClr val="FF0000"/>
                </a:solidFill>
                <a:effectLst>
                  <a:outerShdw blurRad="38100" dist="38100" dir="2700000" algn="tl">
                    <a:srgbClr val="000000">
                      <a:alpha val="43137"/>
                    </a:srgbClr>
                  </a:outerShdw>
                </a:effectLst>
              </a:rPr>
              <a:t>Önemli Not:</a:t>
            </a:r>
            <a:r>
              <a:rPr lang="tr-TR" dirty="0"/>
              <a:t> COVID-19 Salgını döneminde giriş sınavlarının uygulanması ile ilgili yeni düzenlemeler yapılmaktadır. İlgili süreçle ilgili bilgilendirme web sitemizden paylaşılacaktır.</a:t>
            </a:r>
          </a:p>
          <a:p>
            <a:pPr marL="0" indent="0" algn="just">
              <a:buNone/>
            </a:pPr>
            <a:endParaRPr lang="tr-TR" dirty="0"/>
          </a:p>
        </p:txBody>
      </p:sp>
    </p:spTree>
    <p:extLst>
      <p:ext uri="{BB962C8B-B14F-4D97-AF65-F5344CB8AC3E}">
        <p14:creationId xmlns:p14="http://schemas.microsoft.com/office/powerpoint/2010/main" val="985005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Başvuru Koşulları ve Değerlendirme</a:t>
            </a:r>
          </a:p>
        </p:txBody>
      </p:sp>
      <p:sp>
        <p:nvSpPr>
          <p:cNvPr id="5" name="İçerik Yer Tutucusu 4"/>
          <p:cNvSpPr>
            <a:spLocks noGrp="1"/>
          </p:cNvSpPr>
          <p:nvPr>
            <p:ph sz="half" idx="1"/>
          </p:nvPr>
        </p:nvSpPr>
        <p:spPr>
          <a:xfrm>
            <a:off x="1522413" y="1905000"/>
            <a:ext cx="9324527" cy="4267200"/>
          </a:xfrm>
        </p:spPr>
        <p:txBody>
          <a:bodyPr rtlCol="0">
            <a:normAutofit fontScale="85000" lnSpcReduction="20000"/>
          </a:bodyPr>
          <a:lstStyle/>
          <a:p>
            <a:pPr marL="0" indent="0" algn="just">
              <a:buNone/>
            </a:pPr>
            <a:r>
              <a:rPr lang="tr-TR" sz="2800" b="1" dirty="0">
                <a:solidFill>
                  <a:srgbClr val="FF0000"/>
                </a:solidFill>
              </a:rPr>
              <a:t>Doktora Programları</a:t>
            </a:r>
          </a:p>
          <a:p>
            <a:pPr algn="just"/>
            <a:r>
              <a:rPr lang="tr-TR" dirty="0"/>
              <a:t>ALES (Sayısal): Minimum 55</a:t>
            </a:r>
          </a:p>
          <a:p>
            <a:pPr algn="just"/>
            <a:r>
              <a:rPr lang="tr-TR" dirty="0"/>
              <a:t>YDS ve Eşdeğerleri (Eğitim Dili Türkçe): Minimum 55</a:t>
            </a:r>
          </a:p>
          <a:p>
            <a:pPr lvl="1" algn="just"/>
            <a:r>
              <a:rPr lang="tr-TR" dirty="0"/>
              <a:t>YTÜ İngilizce Yeterlik Sınavı Kabul Edilmemektedir.</a:t>
            </a:r>
          </a:p>
          <a:p>
            <a:pPr algn="just"/>
            <a:r>
              <a:rPr lang="tr-TR" dirty="0"/>
              <a:t>YDS ve Eşdeğerleri (Eğitim Dili İngilizce): Minimum 60</a:t>
            </a:r>
          </a:p>
          <a:p>
            <a:pPr algn="just"/>
            <a:r>
              <a:rPr lang="tr-TR" dirty="0"/>
              <a:t>Genel Başarı Notu = 0.25xGiriş Sınavı Skoru + 0.25xYüksek Lisans AGNO + 0.50x ALES</a:t>
            </a:r>
          </a:p>
          <a:p>
            <a:pPr lvl="1" algn="just"/>
            <a:r>
              <a:rPr lang="tr-TR" dirty="0"/>
              <a:t>Bir adayın başarılı sayılabilmesi için genel başarı notunun en az 60 (100 üzerinden) olması gerekir.</a:t>
            </a:r>
          </a:p>
          <a:p>
            <a:pPr lvl="1" algn="just"/>
            <a:r>
              <a:rPr lang="tr-TR" dirty="0"/>
              <a:t>Giriş sınavlarından (yazılı/sözlü) herhangi birine katılmayan aday başarısız sayılır ve sıralamaya alınmaz.</a:t>
            </a:r>
          </a:p>
          <a:p>
            <a:pPr marL="301752" lvl="1" indent="0" algn="just">
              <a:buNone/>
            </a:pPr>
            <a:endParaRPr lang="tr-TR" dirty="0"/>
          </a:p>
          <a:p>
            <a:pPr marL="0" lvl="1" indent="0" algn="just">
              <a:buNone/>
            </a:pPr>
            <a:r>
              <a:rPr lang="tr-TR" b="1" u="sng" dirty="0">
                <a:solidFill>
                  <a:srgbClr val="FF0000"/>
                </a:solidFill>
                <a:effectLst>
                  <a:outerShdw blurRad="38100" dist="38100" dir="2700000" algn="tl">
                    <a:srgbClr val="000000">
                      <a:alpha val="43137"/>
                    </a:srgbClr>
                  </a:outerShdw>
                </a:effectLst>
              </a:rPr>
              <a:t>Önemli Not:</a:t>
            </a:r>
            <a:r>
              <a:rPr lang="tr-TR" dirty="0"/>
              <a:t> COVID-19 Salgını döneminde giriş sınavlarının uygulanması ile ilgili yeni düzenlemeler yapılmaktadır. İlgili süreçle ilgili bilgilendirme web sitemizden paylaşılacaktır.</a:t>
            </a:r>
          </a:p>
          <a:p>
            <a:pPr marL="0" indent="0" algn="just">
              <a:buNone/>
            </a:pPr>
            <a:endParaRPr lang="tr-TR" dirty="0"/>
          </a:p>
        </p:txBody>
      </p:sp>
    </p:spTree>
    <p:extLst>
      <p:ext uri="{BB962C8B-B14F-4D97-AF65-F5344CB8AC3E}">
        <p14:creationId xmlns:p14="http://schemas.microsoft.com/office/powerpoint/2010/main" val="2114167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p>
            <a:pPr rtl="0"/>
            <a:r>
              <a:rPr lang="tr-TR" dirty="0"/>
              <a:t>Kayıt Esnasında Gerekli Belgeler</a:t>
            </a:r>
          </a:p>
        </p:txBody>
      </p:sp>
      <p:sp>
        <p:nvSpPr>
          <p:cNvPr id="5" name="İçerik Yer Tutucusu 4"/>
          <p:cNvSpPr>
            <a:spLocks noGrp="1"/>
          </p:cNvSpPr>
          <p:nvPr>
            <p:ph sz="half" idx="1"/>
          </p:nvPr>
        </p:nvSpPr>
        <p:spPr>
          <a:xfrm>
            <a:off x="1522413" y="1905000"/>
            <a:ext cx="9324527" cy="4267200"/>
          </a:xfrm>
        </p:spPr>
        <p:txBody>
          <a:bodyPr rtlCol="0">
            <a:normAutofit fontScale="62500" lnSpcReduction="20000"/>
          </a:bodyPr>
          <a:lstStyle/>
          <a:p>
            <a:pPr algn="just"/>
            <a:r>
              <a:rPr lang="tr-TR" dirty="0"/>
              <a:t>Diploma Aslı ve Fotokopisi (Yüksek lisans programı kayıtlarında lisans diploması, doktora programı kayıtlarında lisans ve yüksek lisans diploması gerekmektedir.) – Diploması hazır olmayan öğrenciler Mezuniyet Belgesinin aslı ile kayıt yaptırabilirler. Mezun durumunda olmayan öğrenciler kesinlikle kayıt yaptıramazlar.</a:t>
            </a:r>
          </a:p>
          <a:p>
            <a:pPr algn="just"/>
            <a:r>
              <a:rPr lang="tr-TR" dirty="0"/>
              <a:t>Transkript Aslı ve Fotokopisi (Yüksek lisans programı kayıtlarında lisans transkripti, doktora programı kayıtlarında lisans ve yüksek lisans transkripti gerekmektedir.) – Diploma Eki (</a:t>
            </a:r>
            <a:r>
              <a:rPr lang="en-US" dirty="0"/>
              <a:t>Diploma Supplement</a:t>
            </a:r>
            <a:r>
              <a:rPr lang="tr-TR" dirty="0"/>
              <a:t>) geçerli değildir. Transkript zorunludur.</a:t>
            </a:r>
          </a:p>
          <a:p>
            <a:pPr algn="just" rtl="0"/>
            <a:r>
              <a:rPr lang="tr-TR" dirty="0"/>
              <a:t>ALES (/GRE) Sınav Sonuç Belgesi</a:t>
            </a:r>
          </a:p>
          <a:p>
            <a:pPr algn="just"/>
            <a:r>
              <a:rPr lang="tr-TR" dirty="0"/>
              <a:t>YABANCI DİL Sınav Sonuç Belgesi</a:t>
            </a:r>
          </a:p>
          <a:p>
            <a:pPr algn="just" rtl="0"/>
            <a:r>
              <a:rPr lang="tr-TR" dirty="0"/>
              <a:t>T.C. Kimlik Kartı (Nüfus Cüzdanı/Pasaport) Aslı ve Fotokopisi</a:t>
            </a:r>
          </a:p>
          <a:p>
            <a:pPr algn="just" rtl="0"/>
            <a:r>
              <a:rPr lang="tr-TR" dirty="0"/>
              <a:t>1 (bir) adet fotoğraf</a:t>
            </a:r>
          </a:p>
          <a:p>
            <a:pPr algn="just"/>
            <a:r>
              <a:rPr lang="tr-TR" dirty="0"/>
              <a:t>Katkı payı dekontu (2. Öğretim Tezli YL Programları, Tezsiz YL Programları ve başka bir yükseköğretim kurumunda kaydı bulunan öğrenciler için) – Dekont bilgisi kayıt öncesinde mutlaka online başvuru sistemine girilmelidir. Program ücretleri başvuru dönemleri öncesinde web sitemizden ilan edilmektedir.</a:t>
            </a:r>
          </a:p>
          <a:p>
            <a:pPr marL="0" indent="0" algn="just">
              <a:buNone/>
            </a:pPr>
            <a:r>
              <a:rPr lang="tr-TR" b="1" u="sng" dirty="0">
                <a:solidFill>
                  <a:srgbClr val="FF0000"/>
                </a:solidFill>
                <a:effectLst>
                  <a:outerShdw blurRad="38100" dist="38100" dir="2700000" algn="tl">
                    <a:srgbClr val="000000">
                      <a:alpha val="43137"/>
                    </a:srgbClr>
                  </a:outerShdw>
                </a:effectLst>
              </a:rPr>
              <a:t>Önemli Not:</a:t>
            </a:r>
            <a:r>
              <a:rPr lang="tr-TR" dirty="0"/>
              <a:t> Asılları istenen belgelerin orijinalleri kontrol edilerek fotokopileri teslim alınmaktadır.</a:t>
            </a:r>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Yazı Tahtası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94_TF02804846_TF02804846" id="{EB671898-DFF6-4A21-9F6F-F4BD7303EE4C}" vid="{EA7E2B1D-C724-4643-A28D-720D24334D37}"/>
    </a:ext>
  </a:extLst>
</a:theme>
</file>

<file path=ppt/theme/theme2.xml><?xml version="1.0" encoding="utf-8"?>
<a:theme xmlns:a="http://schemas.openxmlformats.org/drawingml/2006/main" name="Office Teması">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Yazı tahtası eğitim sunusu (geniş ekran)</Template>
  <TotalTime>301</TotalTime>
  <Words>1014</Words>
  <Application>Microsoft Office PowerPoint</Application>
  <PresentationFormat>Özel</PresentationFormat>
  <Paragraphs>100</Paragraphs>
  <Slides>15</Slides>
  <Notes>10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Arial</vt:lpstr>
      <vt:lpstr>Consolas</vt:lpstr>
      <vt:lpstr>Corbel</vt:lpstr>
      <vt:lpstr>Yazı Tahtası 16x9</vt:lpstr>
      <vt:lpstr>Yıldız Teknik Üniversitesi Fen Bilimleri Enstitüsü</vt:lpstr>
      <vt:lpstr>Lisansüstü Online Başvuru Sistemi</vt:lpstr>
      <vt:lpstr>Lisansüstü Programlara Online Başvuru</vt:lpstr>
      <vt:lpstr>Akademik Takvim (Tezli Lisansüstü Programlar)</vt:lpstr>
      <vt:lpstr>Genel Bilgiler (Sayfa 1)</vt:lpstr>
      <vt:lpstr>Genel Bilgiler (Sayfa 2) </vt:lpstr>
      <vt:lpstr>Başvuru Koşulları ve Değerlendirme</vt:lpstr>
      <vt:lpstr>Başvuru Koşulları ve Değerlendirme</vt:lpstr>
      <vt:lpstr>Kayıt Esnasında Gerekli Belgeler</vt:lpstr>
      <vt:lpstr>Yüksek Lisans Müfredatı</vt:lpstr>
      <vt:lpstr>Doktora Müfredatı</vt:lpstr>
      <vt:lpstr>Akademik Personel Durumu: </vt:lpstr>
      <vt:lpstr>PowerPoint Sunusu</vt:lpstr>
      <vt:lpstr>Mezun öğrencilerimizin çalıştığı yerlerden bazıları…</vt:lpstr>
      <vt:lpstr>İlginiz için Teşekkür Ederiz!</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Yıldız Teknik Üniversitesi Fen Bilimleri Enstitüsü</dc:title>
  <dc:creator>Fuat Fındıkoğlu</dc:creator>
  <cp:lastModifiedBy>DEKAN</cp:lastModifiedBy>
  <cp:revision>38</cp:revision>
  <dcterms:created xsi:type="dcterms:W3CDTF">2020-06-23T06:17:30Z</dcterms:created>
  <dcterms:modified xsi:type="dcterms:W3CDTF">2020-07-07T13:17:13Z</dcterms:modified>
</cp:coreProperties>
</file>